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387" r:id="rId4"/>
    <p:sldId id="367" r:id="rId5"/>
    <p:sldId id="304" r:id="rId6"/>
    <p:sldId id="344" r:id="rId7"/>
    <p:sldId id="388" r:id="rId8"/>
    <p:sldId id="370" r:id="rId9"/>
    <p:sldId id="379" r:id="rId10"/>
    <p:sldId id="374" r:id="rId11"/>
    <p:sldId id="389" r:id="rId12"/>
    <p:sldId id="390" r:id="rId13"/>
    <p:sldId id="391" r:id="rId14"/>
    <p:sldId id="380" r:id="rId15"/>
    <p:sldId id="381" r:id="rId16"/>
    <p:sldId id="382" r:id="rId17"/>
    <p:sldId id="383" r:id="rId18"/>
    <p:sldId id="360" r:id="rId19"/>
    <p:sldId id="384" r:id="rId20"/>
    <p:sldId id="385" r:id="rId21"/>
    <p:sldId id="368" r:id="rId22"/>
    <p:sldId id="386" r:id="rId23"/>
    <p:sldId id="320" r:id="rId24"/>
    <p:sldId id="268" r:id="rId25"/>
    <p:sldId id="275" r:id="rId26"/>
    <p:sldId id="303" r:id="rId27"/>
  </p:sldIdLst>
  <p:sldSz cx="14400213" cy="107997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078E"/>
    <a:srgbClr val="B00233"/>
    <a:srgbClr val="AF1BB1"/>
    <a:srgbClr val="EC8AED"/>
    <a:srgbClr val="F4B183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6" d="100"/>
          <a:sy n="66" d="100"/>
        </p:scale>
        <p:origin x="18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141" y="1767529"/>
            <a:ext cx="10800846" cy="3760060"/>
          </a:xfrm>
        </p:spPr>
        <p:txBody>
          <a:bodyPr anchor="b"/>
          <a:lstStyle>
            <a:lvl1pPr algn="ctr">
              <a:defRPr sz="94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141" y="5672592"/>
            <a:ext cx="10800846" cy="2607541"/>
          </a:xfrm>
        </p:spPr>
        <p:txBody>
          <a:bodyPr/>
          <a:lstStyle>
            <a:lvl1pPr marL="0" indent="0" algn="ctr">
              <a:buNone/>
              <a:defRPr sz="3780"/>
            </a:lvl1pPr>
            <a:lvl2pPr marL="720090" indent="0" algn="ctr">
              <a:buNone/>
              <a:defRPr sz="3150"/>
            </a:lvl2pPr>
            <a:lvl3pPr marL="1440180" indent="0" algn="ctr">
              <a:buNone/>
              <a:defRPr sz="2835"/>
            </a:lvl3pPr>
            <a:lvl4pPr marL="2160270" indent="0" algn="ctr">
              <a:buNone/>
              <a:defRPr sz="2520"/>
            </a:lvl4pPr>
            <a:lvl5pPr marL="2879725" indent="0" algn="ctr">
              <a:buNone/>
              <a:defRPr sz="2520"/>
            </a:lvl5pPr>
            <a:lvl6pPr marL="3599815" indent="0" algn="ctr">
              <a:buNone/>
              <a:defRPr sz="2520"/>
            </a:lvl6pPr>
            <a:lvl7pPr marL="4319905" indent="0" algn="ctr">
              <a:buNone/>
              <a:defRPr sz="2520"/>
            </a:lvl7pPr>
            <a:lvl8pPr marL="5039995" indent="0" algn="ctr">
              <a:buNone/>
              <a:defRPr sz="2520"/>
            </a:lvl8pPr>
            <a:lvl9pPr marL="5760085" indent="0" algn="ctr">
              <a:buNone/>
              <a:defRPr sz="25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807" y="575010"/>
            <a:ext cx="3105243" cy="91526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77" y="575010"/>
            <a:ext cx="9135715" cy="915264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77" y="2692544"/>
            <a:ext cx="12420972" cy="4492571"/>
          </a:xfrm>
        </p:spPr>
        <p:txBody>
          <a:bodyPr anchor="b"/>
          <a:lstStyle>
            <a:lvl1pPr>
              <a:defRPr sz="94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77" y="7227616"/>
            <a:ext cx="12420972" cy="2362537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1pPr>
            <a:lvl2pPr marL="72009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4018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6027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725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815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05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5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60085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77" y="2875046"/>
            <a:ext cx="6120479" cy="68526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570" y="2875046"/>
            <a:ext cx="6120479" cy="68526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953" y="575010"/>
            <a:ext cx="12420972" cy="2087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953" y="2647544"/>
            <a:ext cx="6092351" cy="1297520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79725" indent="0">
              <a:buNone/>
              <a:defRPr sz="2520" b="1"/>
            </a:lvl5pPr>
            <a:lvl6pPr marL="3599815" indent="0">
              <a:buNone/>
              <a:defRPr sz="2520" b="1"/>
            </a:lvl6pPr>
            <a:lvl7pPr marL="4319905" indent="0">
              <a:buNone/>
              <a:defRPr sz="2520" b="1"/>
            </a:lvl7pPr>
            <a:lvl8pPr marL="5039995" indent="0">
              <a:buNone/>
              <a:defRPr sz="2520" b="1"/>
            </a:lvl8pPr>
            <a:lvl9pPr marL="5760085" indent="0">
              <a:buNone/>
              <a:defRPr sz="2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953" y="3945063"/>
            <a:ext cx="6092351" cy="5802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570" y="2647544"/>
            <a:ext cx="6122354" cy="1297520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79725" indent="0">
              <a:buNone/>
              <a:defRPr sz="2520" b="1"/>
            </a:lvl5pPr>
            <a:lvl6pPr marL="3599815" indent="0">
              <a:buNone/>
              <a:defRPr sz="2520" b="1"/>
            </a:lvl6pPr>
            <a:lvl7pPr marL="4319905" indent="0">
              <a:buNone/>
              <a:defRPr sz="2520" b="1"/>
            </a:lvl7pPr>
            <a:lvl8pPr marL="5039995" indent="0">
              <a:buNone/>
              <a:defRPr sz="2520" b="1"/>
            </a:lvl8pPr>
            <a:lvl9pPr marL="5760085" indent="0">
              <a:buNone/>
              <a:defRPr sz="2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570" y="3945063"/>
            <a:ext cx="6122354" cy="5802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953" y="720012"/>
            <a:ext cx="4644738" cy="2520040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2354" y="1555025"/>
            <a:ext cx="7290570" cy="7675123"/>
          </a:xfrm>
        </p:spPr>
        <p:txBody>
          <a:bodyPr/>
          <a:lstStyle>
            <a:lvl1pPr>
              <a:defRPr sz="5040"/>
            </a:lvl1pPr>
            <a:lvl2pPr>
              <a:defRPr sz="4410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953" y="3240052"/>
            <a:ext cx="4644738" cy="6002597"/>
          </a:xfrm>
        </p:spPr>
        <p:txBody>
          <a:bodyPr/>
          <a:lstStyle>
            <a:lvl1pPr marL="0" indent="0">
              <a:buNone/>
              <a:defRPr sz="2520"/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79725" indent="0">
              <a:buNone/>
              <a:defRPr sz="1575"/>
            </a:lvl5pPr>
            <a:lvl6pPr marL="3599815" indent="0">
              <a:buNone/>
              <a:defRPr sz="1575"/>
            </a:lvl6pPr>
            <a:lvl7pPr marL="4319905" indent="0">
              <a:buNone/>
              <a:defRPr sz="1575"/>
            </a:lvl7pPr>
            <a:lvl8pPr marL="5039995" indent="0">
              <a:buNone/>
              <a:defRPr sz="1575"/>
            </a:lvl8pPr>
            <a:lvl9pPr marL="5760085" indent="0">
              <a:buNone/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953" y="720012"/>
            <a:ext cx="4644738" cy="2520040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22354" y="1555025"/>
            <a:ext cx="7290570" cy="7675123"/>
          </a:xfrm>
        </p:spPr>
        <p:txBody>
          <a:bodyPr/>
          <a:lstStyle>
            <a:lvl1pPr marL="0" indent="0">
              <a:buNone/>
              <a:defRPr sz="5040"/>
            </a:lvl1pPr>
            <a:lvl2pPr marL="720090" indent="0">
              <a:buNone/>
              <a:defRPr sz="4410"/>
            </a:lvl2pPr>
            <a:lvl3pPr marL="1440180" indent="0">
              <a:buNone/>
              <a:defRPr sz="3780"/>
            </a:lvl3pPr>
            <a:lvl4pPr marL="2160270" indent="0">
              <a:buNone/>
              <a:defRPr sz="3150"/>
            </a:lvl4pPr>
            <a:lvl5pPr marL="2879725" indent="0">
              <a:buNone/>
              <a:defRPr sz="3150"/>
            </a:lvl5pPr>
            <a:lvl6pPr marL="3599815" indent="0">
              <a:buNone/>
              <a:defRPr sz="3150"/>
            </a:lvl6pPr>
            <a:lvl7pPr marL="4319905" indent="0">
              <a:buNone/>
              <a:defRPr sz="3150"/>
            </a:lvl7pPr>
            <a:lvl8pPr marL="5039995" indent="0">
              <a:buNone/>
              <a:defRPr sz="3150"/>
            </a:lvl8pPr>
            <a:lvl9pPr marL="5760085" indent="0">
              <a:buNone/>
              <a:defRPr sz="31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953" y="3240052"/>
            <a:ext cx="4644738" cy="6002597"/>
          </a:xfrm>
        </p:spPr>
        <p:txBody>
          <a:bodyPr/>
          <a:lstStyle>
            <a:lvl1pPr marL="0" indent="0">
              <a:buNone/>
              <a:defRPr sz="2520"/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79725" indent="0">
              <a:buNone/>
              <a:defRPr sz="1575"/>
            </a:lvl5pPr>
            <a:lvl6pPr marL="3599815" indent="0">
              <a:buNone/>
              <a:defRPr sz="1575"/>
            </a:lvl6pPr>
            <a:lvl7pPr marL="4319905" indent="0">
              <a:buNone/>
              <a:defRPr sz="1575"/>
            </a:lvl7pPr>
            <a:lvl8pPr marL="5039995" indent="0">
              <a:buNone/>
              <a:defRPr sz="1575"/>
            </a:lvl8pPr>
            <a:lvl9pPr marL="5760085" indent="0">
              <a:buNone/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77" y="575010"/>
            <a:ext cx="12420972" cy="208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77" y="2875046"/>
            <a:ext cx="12420972" cy="6852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77" y="10010161"/>
            <a:ext cx="3240253" cy="57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373" y="10010161"/>
            <a:ext cx="4860380" cy="57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796" y="10010161"/>
            <a:ext cx="3240253" cy="57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440180" rtl="0" eaLnBrk="1" latinLnBrk="0" hangingPunct="1">
        <a:lnSpc>
          <a:spcPct val="90000"/>
        </a:lnSpc>
        <a:spcBef>
          <a:spcPct val="0"/>
        </a:spcBef>
        <a:buNone/>
        <a:defRPr sz="69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45" indent="-360045" algn="l" defTabSz="144018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indent="-360045" algn="l" defTabSz="1440180" rtl="0" eaLnBrk="1" latinLnBrk="0" hangingPunct="1">
        <a:lnSpc>
          <a:spcPct val="90000"/>
        </a:lnSpc>
        <a:spcBef>
          <a:spcPct val="15800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800225" indent="-360045" algn="l" defTabSz="1440180" rtl="0" eaLnBrk="1" latinLnBrk="0" hangingPunct="1">
        <a:lnSpc>
          <a:spcPct val="90000"/>
        </a:lnSpc>
        <a:spcBef>
          <a:spcPct val="158000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20315" indent="-360045" algn="l" defTabSz="1440180" rtl="0" eaLnBrk="1" latinLnBrk="0" hangingPunct="1">
        <a:lnSpc>
          <a:spcPct val="90000"/>
        </a:lnSpc>
        <a:spcBef>
          <a:spcPct val="158000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770" indent="-360045" algn="l" defTabSz="1440180" rtl="0" eaLnBrk="1" latinLnBrk="0" hangingPunct="1">
        <a:lnSpc>
          <a:spcPct val="90000"/>
        </a:lnSpc>
        <a:spcBef>
          <a:spcPct val="158000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860" indent="-360045" algn="l" defTabSz="1440180" rtl="0" eaLnBrk="1" latinLnBrk="0" hangingPunct="1">
        <a:lnSpc>
          <a:spcPct val="90000"/>
        </a:lnSpc>
        <a:spcBef>
          <a:spcPct val="158000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50" indent="-360045" algn="l" defTabSz="1440180" rtl="0" eaLnBrk="1" latinLnBrk="0" hangingPunct="1">
        <a:lnSpc>
          <a:spcPct val="90000"/>
        </a:lnSpc>
        <a:spcBef>
          <a:spcPct val="158000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400040" indent="-360045" algn="l" defTabSz="1440180" rtl="0" eaLnBrk="1" latinLnBrk="0" hangingPunct="1">
        <a:lnSpc>
          <a:spcPct val="90000"/>
        </a:lnSpc>
        <a:spcBef>
          <a:spcPct val="158000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20130" indent="-360045" algn="l" defTabSz="1440180" rtl="0" eaLnBrk="1" latinLnBrk="0" hangingPunct="1">
        <a:lnSpc>
          <a:spcPct val="90000"/>
        </a:lnSpc>
        <a:spcBef>
          <a:spcPct val="158000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725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815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05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5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60085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3390054" y="2490376"/>
            <a:ext cx="7582486" cy="5247250"/>
          </a:xfrm>
          <a:prstGeom prst="rect">
            <a:avLst/>
          </a:prstGeom>
        </p:spPr>
      </p:pic>
      <p:cxnSp>
        <p:nvCxnSpPr>
          <p:cNvPr id="65" name="Straight Arrow Connector 64"/>
          <p:cNvCxnSpPr/>
          <p:nvPr/>
        </p:nvCxnSpPr>
        <p:spPr>
          <a:xfrm flipH="1">
            <a:off x="3200400" y="7306945"/>
            <a:ext cx="1615440" cy="825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3220720" y="8031480"/>
            <a:ext cx="2724785" cy="635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305290" y="8045450"/>
            <a:ext cx="1895987" cy="1325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10555835" y="5776696"/>
            <a:ext cx="683895" cy="1524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10473205" y="4034840"/>
            <a:ext cx="766445" cy="1016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10695305" y="3279140"/>
            <a:ext cx="597535" cy="952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10897927" y="2779901"/>
            <a:ext cx="362585" cy="2032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9337040" y="2067560"/>
            <a:ext cx="1936115" cy="635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7097395" y="1537041"/>
            <a:ext cx="13970" cy="93408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3111500" y="3636645"/>
            <a:ext cx="438150" cy="825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3077210" y="6307539"/>
            <a:ext cx="1054100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9337277" y="2051513"/>
            <a:ext cx="0" cy="65396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9297529" y="7313986"/>
            <a:ext cx="5250" cy="73121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5949703" y="7340984"/>
            <a:ext cx="2250" cy="71396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9664260" y="2796990"/>
            <a:ext cx="1264137" cy="32546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 Box 96"/>
          <p:cNvSpPr txBox="1"/>
          <p:nvPr/>
        </p:nvSpPr>
        <p:spPr>
          <a:xfrm>
            <a:off x="962063" y="3962717"/>
            <a:ext cx="2115147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25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NVMe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M.2 </a:t>
            </a:r>
            <a:r>
              <a:rPr lang="en-US" sz="2000" dirty="0">
                <a:solidFill>
                  <a:srgbClr val="002060"/>
                </a:solidFill>
              </a:rPr>
              <a:t>M-Key</a:t>
            </a:r>
          </a:p>
        </p:txBody>
      </p:sp>
      <p:sp>
        <p:nvSpPr>
          <p:cNvPr id="98" name="Text Box 97"/>
          <p:cNvSpPr txBox="1"/>
          <p:nvPr/>
        </p:nvSpPr>
        <p:spPr>
          <a:xfrm>
            <a:off x="4324350" y="8185785"/>
            <a:ext cx="2120265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5">
                <a:solidFill>
                  <a:srgbClr val="002060"/>
                </a:solidFill>
              </a:rPr>
              <a:t>MIPI D-PHY TX0</a:t>
            </a:r>
          </a:p>
        </p:txBody>
      </p:sp>
      <p:sp>
        <p:nvSpPr>
          <p:cNvPr id="99" name="Text Box 98"/>
          <p:cNvSpPr txBox="1"/>
          <p:nvPr/>
        </p:nvSpPr>
        <p:spPr>
          <a:xfrm>
            <a:off x="1448118" y="6948028"/>
            <a:ext cx="1607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</a:rPr>
              <a:t>1x </a:t>
            </a:r>
            <a:r>
              <a:rPr lang="en-US" sz="2000" dirty="0">
                <a:solidFill>
                  <a:srgbClr val="002060"/>
                </a:solidFill>
              </a:rPr>
              <a:t>Type-C PD</a:t>
            </a:r>
          </a:p>
          <a:p>
            <a:pPr algn="r"/>
            <a:r>
              <a:rPr lang="en-US" sz="2000" dirty="0">
                <a:solidFill>
                  <a:srgbClr val="002060"/>
                </a:solidFill>
              </a:rPr>
              <a:t>12V Input</a:t>
            </a:r>
          </a:p>
        </p:txBody>
      </p:sp>
      <p:sp>
        <p:nvSpPr>
          <p:cNvPr id="101" name="Text Box 100"/>
          <p:cNvSpPr txBox="1"/>
          <p:nvPr/>
        </p:nvSpPr>
        <p:spPr>
          <a:xfrm>
            <a:off x="11892400" y="7849155"/>
            <a:ext cx="211939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 smtClean="0">
                <a:solidFill>
                  <a:srgbClr val="002060"/>
                </a:solidFill>
              </a:rPr>
              <a:t>2x </a:t>
            </a:r>
            <a:r>
              <a:rPr lang="en-US" sz="2125" dirty="0">
                <a:solidFill>
                  <a:srgbClr val="002060"/>
                </a:solidFill>
              </a:rPr>
              <a:t>USB2.0</a:t>
            </a:r>
          </a:p>
        </p:txBody>
      </p:sp>
      <p:sp>
        <p:nvSpPr>
          <p:cNvPr id="103" name="Text Box 102"/>
          <p:cNvSpPr txBox="1"/>
          <p:nvPr/>
        </p:nvSpPr>
        <p:spPr>
          <a:xfrm>
            <a:off x="11836897" y="2570351"/>
            <a:ext cx="211939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>
                <a:solidFill>
                  <a:srgbClr val="002060"/>
                </a:solidFill>
              </a:rPr>
              <a:t>1 X Analog MIC</a:t>
            </a:r>
          </a:p>
        </p:txBody>
      </p:sp>
      <p:sp>
        <p:nvSpPr>
          <p:cNvPr id="104" name="Text Box 103"/>
          <p:cNvSpPr txBox="1"/>
          <p:nvPr/>
        </p:nvSpPr>
        <p:spPr>
          <a:xfrm>
            <a:off x="11864340" y="1819589"/>
            <a:ext cx="2004695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>
                <a:solidFill>
                  <a:srgbClr val="002060"/>
                </a:solidFill>
              </a:rPr>
              <a:t>1</a:t>
            </a:r>
            <a:r>
              <a:rPr lang="en-US" sz="2125" dirty="0" smtClean="0">
                <a:solidFill>
                  <a:srgbClr val="002060"/>
                </a:solidFill>
              </a:rPr>
              <a:t> X 30 pin GPIO header</a:t>
            </a:r>
            <a:endParaRPr lang="en-US" sz="2125" dirty="0">
              <a:solidFill>
                <a:srgbClr val="002060"/>
              </a:solidFill>
            </a:endParaRPr>
          </a:p>
        </p:txBody>
      </p:sp>
      <p:sp>
        <p:nvSpPr>
          <p:cNvPr id="105" name="Text Box 104"/>
          <p:cNvSpPr txBox="1"/>
          <p:nvPr/>
        </p:nvSpPr>
        <p:spPr>
          <a:xfrm>
            <a:off x="8402358" y="1013842"/>
            <a:ext cx="626217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25" dirty="0">
                <a:solidFill>
                  <a:srgbClr val="002060"/>
                </a:solidFill>
              </a:rPr>
              <a:t>Fan</a:t>
            </a:r>
          </a:p>
        </p:txBody>
      </p:sp>
      <p:sp>
        <p:nvSpPr>
          <p:cNvPr id="106" name="Text Box 105"/>
          <p:cNvSpPr txBox="1"/>
          <p:nvPr/>
        </p:nvSpPr>
        <p:spPr>
          <a:xfrm>
            <a:off x="11860048" y="5509809"/>
            <a:ext cx="211939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>
                <a:solidFill>
                  <a:srgbClr val="002060"/>
                </a:solidFill>
              </a:rPr>
              <a:t>2 X HDMI OUT</a:t>
            </a:r>
          </a:p>
        </p:txBody>
      </p:sp>
      <p:sp>
        <p:nvSpPr>
          <p:cNvPr id="107" name="Text Box 106"/>
          <p:cNvSpPr txBox="1"/>
          <p:nvPr/>
        </p:nvSpPr>
        <p:spPr>
          <a:xfrm>
            <a:off x="11825605" y="2773045"/>
            <a:ext cx="2271632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25" dirty="0">
                <a:solidFill>
                  <a:srgbClr val="002060"/>
                </a:solidFill>
              </a:rPr>
              <a:t/>
            </a:r>
            <a:br>
              <a:rPr lang="en-US" sz="2125" dirty="0">
                <a:solidFill>
                  <a:srgbClr val="002060"/>
                </a:solidFill>
              </a:rPr>
            </a:br>
            <a:r>
              <a:rPr lang="en-US" sz="2125" dirty="0">
                <a:solidFill>
                  <a:srgbClr val="002060"/>
                </a:solidFill>
              </a:rPr>
              <a:t>3.5mm Audio Jack </a:t>
            </a:r>
          </a:p>
        </p:txBody>
      </p:sp>
      <p:cxnSp>
        <p:nvCxnSpPr>
          <p:cNvPr id="108" name="Straight Connector 107"/>
          <p:cNvCxnSpPr/>
          <p:nvPr/>
        </p:nvCxnSpPr>
        <p:spPr>
          <a:xfrm flipH="1" flipV="1">
            <a:off x="8750935" y="1464945"/>
            <a:ext cx="10160" cy="168148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8736330" y="1461770"/>
            <a:ext cx="2498090" cy="1778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Text Box 109"/>
          <p:cNvSpPr txBox="1"/>
          <p:nvPr/>
        </p:nvSpPr>
        <p:spPr>
          <a:xfrm>
            <a:off x="11866895" y="1239314"/>
            <a:ext cx="249137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>
                <a:solidFill>
                  <a:srgbClr val="002060"/>
                </a:solidFill>
              </a:rPr>
              <a:t>2 X Analog Speaker</a:t>
            </a:r>
          </a:p>
        </p:txBody>
      </p:sp>
      <p:sp>
        <p:nvSpPr>
          <p:cNvPr id="111" name="Text Box 110"/>
          <p:cNvSpPr txBox="1"/>
          <p:nvPr/>
        </p:nvSpPr>
        <p:spPr>
          <a:xfrm>
            <a:off x="4147891" y="1895159"/>
            <a:ext cx="191648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</a:rPr>
              <a:t>WIFI6 &amp; BT5.2</a:t>
            </a:r>
          </a:p>
        </p:txBody>
      </p:sp>
      <p:sp>
        <p:nvSpPr>
          <p:cNvPr id="112" name="Text Box 111"/>
          <p:cNvSpPr txBox="1"/>
          <p:nvPr/>
        </p:nvSpPr>
        <p:spPr>
          <a:xfrm>
            <a:off x="5892706" y="1042848"/>
            <a:ext cx="230388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5" dirty="0">
                <a:solidFill>
                  <a:srgbClr val="002060"/>
                </a:solidFill>
              </a:rPr>
              <a:t>RTC Battery</a:t>
            </a:r>
          </a:p>
        </p:txBody>
      </p:sp>
      <p:cxnSp>
        <p:nvCxnSpPr>
          <p:cNvPr id="116" name="Straight Connector 115"/>
          <p:cNvCxnSpPr/>
          <p:nvPr/>
        </p:nvCxnSpPr>
        <p:spPr>
          <a:xfrm flipH="1" flipV="1">
            <a:off x="5256739" y="2242750"/>
            <a:ext cx="3000" cy="103044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 Box 117"/>
          <p:cNvSpPr txBox="1"/>
          <p:nvPr/>
        </p:nvSpPr>
        <p:spPr>
          <a:xfrm>
            <a:off x="4203700" y="1384230"/>
            <a:ext cx="242612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</a:rPr>
              <a:t>Reset &amp; Power Key</a:t>
            </a:r>
          </a:p>
        </p:txBody>
      </p:sp>
      <p:sp>
        <p:nvSpPr>
          <p:cNvPr id="119" name="Text Box 118"/>
          <p:cNvSpPr txBox="1"/>
          <p:nvPr/>
        </p:nvSpPr>
        <p:spPr>
          <a:xfrm>
            <a:off x="2286364" y="3436624"/>
            <a:ext cx="7242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</a:rPr>
              <a:t>LEDs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20" name="Straight Arrow Connector 119"/>
          <p:cNvCxnSpPr/>
          <p:nvPr/>
        </p:nvCxnSpPr>
        <p:spPr>
          <a:xfrm flipV="1">
            <a:off x="10546080" y="4933016"/>
            <a:ext cx="3884" cy="171784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 Box 126"/>
          <p:cNvSpPr txBox="1"/>
          <p:nvPr/>
        </p:nvSpPr>
        <p:spPr>
          <a:xfrm>
            <a:off x="1287901" y="6547203"/>
            <a:ext cx="178565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</a:rPr>
              <a:t>Power LED</a:t>
            </a:r>
          </a:p>
        </p:txBody>
      </p:sp>
      <p:cxnSp>
        <p:nvCxnSpPr>
          <p:cNvPr id="128" name="Straight Arrow Connector 127"/>
          <p:cNvCxnSpPr/>
          <p:nvPr/>
        </p:nvCxnSpPr>
        <p:spPr>
          <a:xfrm flipH="1" flipV="1">
            <a:off x="3111500" y="4165600"/>
            <a:ext cx="1191260" cy="1333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Text Box 137"/>
          <p:cNvSpPr txBox="1"/>
          <p:nvPr/>
        </p:nvSpPr>
        <p:spPr>
          <a:xfrm>
            <a:off x="11892400" y="3825290"/>
            <a:ext cx="211939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>
                <a:solidFill>
                  <a:srgbClr val="002060"/>
                </a:solidFill>
              </a:rPr>
              <a:t>1 X HDMI IN</a:t>
            </a:r>
          </a:p>
        </p:txBody>
      </p:sp>
      <p:sp>
        <p:nvSpPr>
          <p:cNvPr id="145" name="Text Box 144"/>
          <p:cNvSpPr txBox="1"/>
          <p:nvPr/>
        </p:nvSpPr>
        <p:spPr>
          <a:xfrm>
            <a:off x="1256268" y="7852687"/>
            <a:ext cx="178565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</a:rPr>
              <a:t>1x </a:t>
            </a:r>
            <a:r>
              <a:rPr lang="en-US" sz="2000" dirty="0">
                <a:solidFill>
                  <a:srgbClr val="002060"/>
                </a:solidFill>
              </a:rPr>
              <a:t>RJ45</a:t>
            </a:r>
          </a:p>
        </p:txBody>
      </p:sp>
      <p:sp>
        <p:nvSpPr>
          <p:cNvPr id="153" name="Text Box 152"/>
          <p:cNvSpPr txBox="1"/>
          <p:nvPr/>
        </p:nvSpPr>
        <p:spPr>
          <a:xfrm>
            <a:off x="8672195" y="8176895"/>
            <a:ext cx="229235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5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MIPI D-PHY </a:t>
            </a:r>
            <a:r>
              <a:rPr lang="en-US" sz="2000" dirty="0" smtClean="0">
                <a:solidFill>
                  <a:srgbClr val="002060"/>
                </a:solidFill>
              </a:rPr>
              <a:t>RX1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15700" y="2667228"/>
            <a:ext cx="539972" cy="30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488321" y="3149452"/>
            <a:ext cx="539972" cy="30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289436" y="1755275"/>
            <a:ext cx="5250" cy="92320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529195" y="1900555"/>
            <a:ext cx="6985" cy="83566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244205" y="1508760"/>
            <a:ext cx="0" cy="3937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124200" y="6709410"/>
            <a:ext cx="560705" cy="381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683321" y="6714767"/>
            <a:ext cx="776210" cy="4439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Box 20"/>
          <p:cNvSpPr txBox="1"/>
          <p:nvPr/>
        </p:nvSpPr>
        <p:spPr>
          <a:xfrm>
            <a:off x="1390000" y="6091457"/>
            <a:ext cx="1585595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25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MIPI CSI RX1</a:t>
            </a:r>
            <a:r>
              <a:rPr lang="en-US" sz="2125" dirty="0" smtClean="0">
                <a:solidFill>
                  <a:srgbClr val="002060"/>
                </a:solidFill>
              </a:rPr>
              <a:t> </a:t>
            </a:r>
            <a:endParaRPr lang="en-US" sz="2125" dirty="0">
              <a:solidFill>
                <a:srgbClr val="00206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111500" y="3118485"/>
            <a:ext cx="874395" cy="571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Box 22"/>
          <p:cNvSpPr txBox="1"/>
          <p:nvPr/>
        </p:nvSpPr>
        <p:spPr>
          <a:xfrm>
            <a:off x="1275032" y="2890754"/>
            <a:ext cx="178565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</a:rPr>
              <a:t>Maskrom Key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527330" y="3078206"/>
            <a:ext cx="847456" cy="56997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6392633" y="9532998"/>
            <a:ext cx="2119390" cy="60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>
                <a:solidFill>
                  <a:srgbClr val="002060"/>
                </a:solidFill>
              </a:rPr>
              <a:t>TOP SIDE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8930640" y="8576310"/>
            <a:ext cx="26244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sym typeface="+mn-ea"/>
              </a:rPr>
              <a:t>MIPI D-PHY </a:t>
            </a:r>
            <a:r>
              <a:rPr lang="en-US" sz="2000" dirty="0" smtClean="0">
                <a:solidFill>
                  <a:srgbClr val="002060"/>
                </a:solidFill>
                <a:sym typeface="+mn-ea"/>
              </a:rPr>
              <a:t>RX0</a:t>
            </a:r>
            <a:endParaRPr lang="en-US" sz="2000" dirty="0"/>
          </a:p>
        </p:txBody>
      </p:sp>
      <p:sp>
        <p:nvSpPr>
          <p:cNvPr id="31" name="Rectangles 30"/>
          <p:cNvSpPr/>
          <p:nvPr/>
        </p:nvSpPr>
        <p:spPr>
          <a:xfrm>
            <a:off x="8409758" y="8213725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ectangles 32"/>
          <p:cNvSpPr/>
          <p:nvPr/>
        </p:nvSpPr>
        <p:spPr>
          <a:xfrm>
            <a:off x="8409758" y="8595995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10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254876" y="6554823"/>
            <a:ext cx="7126" cy="2241832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1" idx="3"/>
          </p:cNvCxnSpPr>
          <p:nvPr/>
        </p:nvCxnSpPr>
        <p:spPr>
          <a:xfrm flipH="1">
            <a:off x="6854554" y="8776652"/>
            <a:ext cx="396557" cy="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 Box 37"/>
          <p:cNvSpPr txBox="1"/>
          <p:nvPr/>
        </p:nvSpPr>
        <p:spPr>
          <a:xfrm>
            <a:off x="4324350" y="8595995"/>
            <a:ext cx="2120265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5">
                <a:solidFill>
                  <a:srgbClr val="002060"/>
                </a:solidFill>
              </a:rPr>
              <a:t>MIPI D-PHY TX1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6283054" y="8595360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09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283054" y="8213725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08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3077210" y="5392376"/>
            <a:ext cx="1079500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 Box 44"/>
          <p:cNvSpPr txBox="1"/>
          <p:nvPr/>
        </p:nvSpPr>
        <p:spPr>
          <a:xfrm>
            <a:off x="1500861" y="5218713"/>
            <a:ext cx="1502334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sym typeface="+mn-ea"/>
              </a:rPr>
              <a:t>MIPI </a:t>
            </a:r>
            <a:r>
              <a:rPr lang="en-US" sz="2000" dirty="0" smtClean="0">
                <a:solidFill>
                  <a:srgbClr val="002060"/>
                </a:solidFill>
                <a:sym typeface="+mn-ea"/>
              </a:rPr>
              <a:t>CSI RX0</a:t>
            </a:r>
            <a:endParaRPr lang="en-US" sz="2000" dirty="0"/>
          </a:p>
        </p:txBody>
      </p:sp>
      <p:sp>
        <p:nvSpPr>
          <p:cNvPr id="46" name="Rectangles 45"/>
          <p:cNvSpPr/>
          <p:nvPr/>
        </p:nvSpPr>
        <p:spPr>
          <a:xfrm>
            <a:off x="440451" y="2908851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49" name="Rectangles 48"/>
          <p:cNvSpPr/>
          <p:nvPr/>
        </p:nvSpPr>
        <p:spPr>
          <a:xfrm>
            <a:off x="440451" y="3454438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51" name="Rectangles 50"/>
          <p:cNvSpPr/>
          <p:nvPr/>
        </p:nvSpPr>
        <p:spPr>
          <a:xfrm>
            <a:off x="443926" y="3990974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53" name="Rectangles 52"/>
          <p:cNvSpPr/>
          <p:nvPr/>
        </p:nvSpPr>
        <p:spPr>
          <a:xfrm>
            <a:off x="442562" y="5207227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54" name="Rectangles 53"/>
          <p:cNvSpPr/>
          <p:nvPr/>
        </p:nvSpPr>
        <p:spPr>
          <a:xfrm>
            <a:off x="440451" y="6115036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57" name="Rectangles 56"/>
          <p:cNvSpPr/>
          <p:nvPr/>
        </p:nvSpPr>
        <p:spPr>
          <a:xfrm>
            <a:off x="440451" y="7828716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07</a:t>
            </a:r>
          </a:p>
        </p:txBody>
      </p:sp>
      <p:sp>
        <p:nvSpPr>
          <p:cNvPr id="58" name="Rectangles 57"/>
          <p:cNvSpPr/>
          <p:nvPr/>
        </p:nvSpPr>
        <p:spPr>
          <a:xfrm>
            <a:off x="11273155" y="1887220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Rectangles 59"/>
          <p:cNvSpPr/>
          <p:nvPr/>
        </p:nvSpPr>
        <p:spPr>
          <a:xfrm>
            <a:off x="11273155" y="7879310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61" name="Rectangles 60"/>
          <p:cNvSpPr/>
          <p:nvPr/>
        </p:nvSpPr>
        <p:spPr>
          <a:xfrm>
            <a:off x="11265397" y="3855079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62" name="Rectangles 61"/>
          <p:cNvSpPr/>
          <p:nvPr/>
        </p:nvSpPr>
        <p:spPr>
          <a:xfrm>
            <a:off x="11288548" y="5566324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64" name="Rectangles 63"/>
          <p:cNvSpPr/>
          <p:nvPr/>
        </p:nvSpPr>
        <p:spPr>
          <a:xfrm>
            <a:off x="5664835" y="1070610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18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7536180" y="1900555"/>
            <a:ext cx="723900" cy="1270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s 68"/>
          <p:cNvSpPr/>
          <p:nvPr/>
        </p:nvSpPr>
        <p:spPr>
          <a:xfrm>
            <a:off x="7872730" y="1070610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17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0" name="Rectangles 69"/>
          <p:cNvSpPr/>
          <p:nvPr/>
        </p:nvSpPr>
        <p:spPr>
          <a:xfrm>
            <a:off x="11254105" y="3122295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14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1" name="Rectangles 70"/>
          <p:cNvSpPr/>
          <p:nvPr/>
        </p:nvSpPr>
        <p:spPr>
          <a:xfrm>
            <a:off x="440451" y="6796159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06</a:t>
            </a:r>
          </a:p>
        </p:txBody>
      </p:sp>
      <p:sp>
        <p:nvSpPr>
          <p:cNvPr id="72" name="Rectangles 71"/>
          <p:cNvSpPr/>
          <p:nvPr/>
        </p:nvSpPr>
        <p:spPr>
          <a:xfrm>
            <a:off x="11265535" y="1289685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8" name="Rectangles 77"/>
          <p:cNvSpPr/>
          <p:nvPr/>
        </p:nvSpPr>
        <p:spPr>
          <a:xfrm>
            <a:off x="11254105" y="2584160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4" name="Rectangles 63"/>
          <p:cNvSpPr/>
          <p:nvPr/>
        </p:nvSpPr>
        <p:spPr>
          <a:xfrm>
            <a:off x="4001312" y="1406026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19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5" name="Rectangles 63"/>
          <p:cNvSpPr/>
          <p:nvPr/>
        </p:nvSpPr>
        <p:spPr>
          <a:xfrm>
            <a:off x="3872964" y="1924299"/>
            <a:ext cx="571500" cy="362585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20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>
            <a:off x="7087973" y="6178268"/>
            <a:ext cx="20845" cy="2235799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 flipV="1">
            <a:off x="6871759" y="8402955"/>
            <a:ext cx="248328" cy="476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8163065" y="8402955"/>
            <a:ext cx="239718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endCxn id="33" idx="1"/>
          </p:cNvCxnSpPr>
          <p:nvPr/>
        </p:nvCxnSpPr>
        <p:spPr>
          <a:xfrm>
            <a:off x="7960345" y="8776652"/>
            <a:ext cx="449413" cy="63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7953219" y="6552975"/>
            <a:ext cx="7126" cy="2241832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8142220" y="6178268"/>
            <a:ext cx="20845" cy="2235799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8534144" y="6835885"/>
            <a:ext cx="5399919" cy="3736865"/>
          </a:xfrm>
          <a:prstGeom prst="rect">
            <a:avLst/>
          </a:prstGeom>
        </p:spPr>
      </p:pic>
      <p:sp>
        <p:nvSpPr>
          <p:cNvPr id="611" name="Text Box 610"/>
          <p:cNvSpPr txBox="1"/>
          <p:nvPr/>
        </p:nvSpPr>
        <p:spPr>
          <a:xfrm>
            <a:off x="338273" y="8869460"/>
            <a:ext cx="4326525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Mating </a:t>
            </a:r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DF40C-30DP-0.4V(51)</a:t>
            </a:r>
            <a:endParaRPr lang="en-US" sz="2125" dirty="0"/>
          </a:p>
        </p:txBody>
      </p:sp>
      <p:sp>
        <p:nvSpPr>
          <p:cNvPr id="37" name="Oval 36"/>
          <p:cNvSpPr/>
          <p:nvPr/>
        </p:nvSpPr>
        <p:spPr>
          <a:xfrm>
            <a:off x="7888247" y="2338950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" name="Oval 37"/>
          <p:cNvSpPr/>
          <p:nvPr/>
        </p:nvSpPr>
        <p:spPr>
          <a:xfrm>
            <a:off x="7918996" y="23696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" name="Oval 4"/>
          <p:cNvSpPr/>
          <p:nvPr/>
        </p:nvSpPr>
        <p:spPr>
          <a:xfrm>
            <a:off x="7888247" y="17247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" name="Oval 5"/>
          <p:cNvSpPr/>
          <p:nvPr/>
        </p:nvSpPr>
        <p:spPr>
          <a:xfrm>
            <a:off x="7918996" y="175548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53" name="Straight Connector 152"/>
          <p:cNvCxnSpPr/>
          <p:nvPr/>
        </p:nvCxnSpPr>
        <p:spPr>
          <a:xfrm>
            <a:off x="8051460" y="2127034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8202952" y="2043788"/>
            <a:ext cx="182241" cy="167991"/>
            <a:chOff x="1971675" y="1409701"/>
            <a:chExt cx="1828802" cy="923924"/>
          </a:xfrm>
        </p:grpSpPr>
        <p:grpSp>
          <p:nvGrpSpPr>
            <p:cNvPr id="155" name="Group 15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56" name="Arc 15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Arc 15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59" name="Arc 15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Arc 15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61" name="Straight Connector 160"/>
          <p:cNvCxnSpPr/>
          <p:nvPr/>
        </p:nvCxnSpPr>
        <p:spPr>
          <a:xfrm>
            <a:off x="8373193" y="2128534"/>
            <a:ext cx="6884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10800000">
            <a:off x="4861405" y="202835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" name="Oval 35"/>
          <p:cNvSpPr/>
          <p:nvPr/>
        </p:nvSpPr>
        <p:spPr>
          <a:xfrm rot="10800000">
            <a:off x="4892153" y="205985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" name="Oval 38"/>
          <p:cNvSpPr/>
          <p:nvPr/>
        </p:nvSpPr>
        <p:spPr>
          <a:xfrm>
            <a:off x="7888247" y="263143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" name="Oval 39"/>
          <p:cNvSpPr/>
          <p:nvPr/>
        </p:nvSpPr>
        <p:spPr>
          <a:xfrm>
            <a:off x="7918996" y="266218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83" name="Straight Connector 182"/>
          <p:cNvCxnSpPr/>
          <p:nvPr/>
        </p:nvCxnSpPr>
        <p:spPr>
          <a:xfrm>
            <a:off x="8064431" y="3060881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" name="Group 183"/>
          <p:cNvGrpSpPr/>
          <p:nvPr/>
        </p:nvGrpSpPr>
        <p:grpSpPr>
          <a:xfrm>
            <a:off x="8215923" y="2977635"/>
            <a:ext cx="182241" cy="167991"/>
            <a:chOff x="1971675" y="1409701"/>
            <a:chExt cx="1828802" cy="923924"/>
          </a:xfrm>
        </p:grpSpPr>
        <p:grpSp>
          <p:nvGrpSpPr>
            <p:cNvPr id="185" name="Group 18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86" name="Arc 18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Arc 18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89" name="Arc 18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Arc 18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91" name="Straight Connector 190"/>
          <p:cNvCxnSpPr/>
          <p:nvPr/>
        </p:nvCxnSpPr>
        <p:spPr>
          <a:xfrm>
            <a:off x="8386164" y="3062381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7888247" y="294566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" name="Oval 41"/>
          <p:cNvSpPr/>
          <p:nvPr/>
        </p:nvSpPr>
        <p:spPr>
          <a:xfrm>
            <a:off x="7918996" y="297641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93" name="Straight Connector 192"/>
          <p:cNvCxnSpPr/>
          <p:nvPr/>
        </p:nvCxnSpPr>
        <p:spPr>
          <a:xfrm>
            <a:off x="8056931" y="3350366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/>
          <p:cNvGrpSpPr/>
          <p:nvPr/>
        </p:nvGrpSpPr>
        <p:grpSpPr>
          <a:xfrm>
            <a:off x="8208423" y="3267120"/>
            <a:ext cx="182241" cy="167991"/>
            <a:chOff x="1971675" y="1409701"/>
            <a:chExt cx="1828802" cy="923924"/>
          </a:xfrm>
        </p:grpSpPr>
        <p:grpSp>
          <p:nvGrpSpPr>
            <p:cNvPr id="195" name="Group 19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96" name="Arc 19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Arc 19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99" name="Arc 19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Arc 19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01" name="Straight Connector 200"/>
          <p:cNvCxnSpPr/>
          <p:nvPr/>
        </p:nvCxnSpPr>
        <p:spPr>
          <a:xfrm>
            <a:off x="8378664" y="3351866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8051460" y="1800478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888247" y="327265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" name="Oval 43"/>
          <p:cNvSpPr/>
          <p:nvPr/>
        </p:nvSpPr>
        <p:spPr>
          <a:xfrm>
            <a:off x="7918996" y="330340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" name="Oval 44"/>
          <p:cNvSpPr/>
          <p:nvPr/>
        </p:nvSpPr>
        <p:spPr>
          <a:xfrm>
            <a:off x="7888247" y="359513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" name="Oval 45"/>
          <p:cNvSpPr/>
          <p:nvPr/>
        </p:nvSpPr>
        <p:spPr>
          <a:xfrm>
            <a:off x="7918996" y="362588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69" name="Straight Connector 268"/>
          <p:cNvCxnSpPr/>
          <p:nvPr/>
        </p:nvCxnSpPr>
        <p:spPr>
          <a:xfrm>
            <a:off x="8051739" y="3661131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888247" y="3886870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" name="Oval 47"/>
          <p:cNvSpPr/>
          <p:nvPr/>
        </p:nvSpPr>
        <p:spPr>
          <a:xfrm>
            <a:off x="7918996" y="3917618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" name="Oval 48"/>
          <p:cNvSpPr/>
          <p:nvPr/>
        </p:nvSpPr>
        <p:spPr>
          <a:xfrm>
            <a:off x="7899497" y="421160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0" name="Oval 49"/>
          <p:cNvSpPr/>
          <p:nvPr/>
        </p:nvSpPr>
        <p:spPr>
          <a:xfrm>
            <a:off x="7930245" y="424235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1" name="Oval 50"/>
          <p:cNvSpPr/>
          <p:nvPr/>
        </p:nvSpPr>
        <p:spPr>
          <a:xfrm>
            <a:off x="7899497" y="448983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2" name="Oval 51"/>
          <p:cNvSpPr/>
          <p:nvPr/>
        </p:nvSpPr>
        <p:spPr>
          <a:xfrm>
            <a:off x="7930245" y="452058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2" name="Straight Connector 271"/>
          <p:cNvCxnSpPr/>
          <p:nvPr/>
        </p:nvCxnSpPr>
        <p:spPr>
          <a:xfrm>
            <a:off x="8062988" y="4576834"/>
            <a:ext cx="99519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99497" y="479207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4" name="Oval 53"/>
          <p:cNvSpPr/>
          <p:nvPr/>
        </p:nvSpPr>
        <p:spPr>
          <a:xfrm>
            <a:off x="7930245" y="482282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3" name="Straight Connector 272"/>
          <p:cNvCxnSpPr/>
          <p:nvPr/>
        </p:nvCxnSpPr>
        <p:spPr>
          <a:xfrm>
            <a:off x="8067488" y="487231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7888247" y="511530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6" name="Oval 55"/>
          <p:cNvSpPr/>
          <p:nvPr/>
        </p:nvSpPr>
        <p:spPr>
          <a:xfrm>
            <a:off x="7918996" y="514605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4" name="Straight Connector 273"/>
          <p:cNvCxnSpPr/>
          <p:nvPr/>
        </p:nvCxnSpPr>
        <p:spPr>
          <a:xfrm>
            <a:off x="8059988" y="519930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7899497" y="543403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8" name="Oval 57"/>
          <p:cNvSpPr/>
          <p:nvPr/>
        </p:nvSpPr>
        <p:spPr>
          <a:xfrm>
            <a:off x="7930245" y="5464788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5" name="Straight Connector 274"/>
          <p:cNvCxnSpPr/>
          <p:nvPr/>
        </p:nvCxnSpPr>
        <p:spPr>
          <a:xfrm>
            <a:off x="8056238" y="5504535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7903996" y="5728774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0" name="Oval 59"/>
          <p:cNvSpPr/>
          <p:nvPr/>
        </p:nvSpPr>
        <p:spPr>
          <a:xfrm>
            <a:off x="7934745" y="575952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6" name="Straight Connector 275"/>
          <p:cNvCxnSpPr/>
          <p:nvPr/>
        </p:nvCxnSpPr>
        <p:spPr>
          <a:xfrm>
            <a:off x="8064488" y="5805270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7903996" y="603700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2" name="Oval 61"/>
          <p:cNvSpPr/>
          <p:nvPr/>
        </p:nvSpPr>
        <p:spPr>
          <a:xfrm>
            <a:off x="7934745" y="606775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7" name="Straight Connector 276"/>
          <p:cNvCxnSpPr/>
          <p:nvPr/>
        </p:nvCxnSpPr>
        <p:spPr>
          <a:xfrm>
            <a:off x="8055489" y="611200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6" name="Oval 335"/>
          <p:cNvSpPr/>
          <p:nvPr/>
        </p:nvSpPr>
        <p:spPr>
          <a:xfrm>
            <a:off x="7888247" y="203896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37" name="Oval 336"/>
          <p:cNvSpPr/>
          <p:nvPr/>
        </p:nvSpPr>
        <p:spPr>
          <a:xfrm>
            <a:off x="7918996" y="206971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340" name="Straight Connector 339"/>
          <p:cNvCxnSpPr/>
          <p:nvPr/>
        </p:nvCxnSpPr>
        <p:spPr>
          <a:xfrm>
            <a:off x="8051739" y="2414698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1" name="Group 340"/>
          <p:cNvGrpSpPr/>
          <p:nvPr/>
        </p:nvGrpSpPr>
        <p:grpSpPr>
          <a:xfrm>
            <a:off x="8203231" y="2331452"/>
            <a:ext cx="182241" cy="167991"/>
            <a:chOff x="1971675" y="1409701"/>
            <a:chExt cx="1828802" cy="923924"/>
          </a:xfrm>
        </p:grpSpPr>
        <p:grpSp>
          <p:nvGrpSpPr>
            <p:cNvPr id="342" name="Group 341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343" name="Arc 342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4" name="Arc 343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5" name="Group 344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346" name="Arc 345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7" name="Arc 346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48" name="Straight Connector 347"/>
          <p:cNvCxnSpPr/>
          <p:nvPr/>
        </p:nvCxnSpPr>
        <p:spPr>
          <a:xfrm>
            <a:off x="8373472" y="2416198"/>
            <a:ext cx="6884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Oval 364"/>
          <p:cNvSpPr/>
          <p:nvPr/>
        </p:nvSpPr>
        <p:spPr>
          <a:xfrm rot="10800000">
            <a:off x="4861405" y="231034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6" name="Oval 365"/>
          <p:cNvSpPr/>
          <p:nvPr/>
        </p:nvSpPr>
        <p:spPr>
          <a:xfrm rot="10800000">
            <a:off x="4892153" y="234184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79" name="Oval 378"/>
          <p:cNvSpPr/>
          <p:nvPr/>
        </p:nvSpPr>
        <p:spPr>
          <a:xfrm rot="10800000">
            <a:off x="4859905" y="29403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0" name="Oval 379"/>
          <p:cNvSpPr/>
          <p:nvPr/>
        </p:nvSpPr>
        <p:spPr>
          <a:xfrm rot="10800000">
            <a:off x="4890653" y="2971808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3" name="Oval 392"/>
          <p:cNvSpPr/>
          <p:nvPr/>
        </p:nvSpPr>
        <p:spPr>
          <a:xfrm rot="10800000">
            <a:off x="4861405" y="3227544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4" name="Oval 393"/>
          <p:cNvSpPr/>
          <p:nvPr/>
        </p:nvSpPr>
        <p:spPr>
          <a:xfrm rot="10800000">
            <a:off x="4892153" y="32590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7" name="Oval 406"/>
          <p:cNvSpPr/>
          <p:nvPr/>
        </p:nvSpPr>
        <p:spPr>
          <a:xfrm rot="10800000">
            <a:off x="4851655" y="38237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8" name="Oval 407"/>
          <p:cNvSpPr/>
          <p:nvPr/>
        </p:nvSpPr>
        <p:spPr>
          <a:xfrm rot="10800000">
            <a:off x="4882404" y="385526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1" name="Oval 420"/>
          <p:cNvSpPr/>
          <p:nvPr/>
        </p:nvSpPr>
        <p:spPr>
          <a:xfrm rot="10800000">
            <a:off x="4851655" y="41567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2" name="Oval 421"/>
          <p:cNvSpPr/>
          <p:nvPr/>
        </p:nvSpPr>
        <p:spPr>
          <a:xfrm rot="10800000">
            <a:off x="4882404" y="418824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4" name="Oval 433"/>
          <p:cNvSpPr/>
          <p:nvPr/>
        </p:nvSpPr>
        <p:spPr>
          <a:xfrm rot="10800000">
            <a:off x="4859905" y="26290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7" name="Oval 436"/>
          <p:cNvSpPr/>
          <p:nvPr/>
        </p:nvSpPr>
        <p:spPr>
          <a:xfrm rot="10800000">
            <a:off x="4890653" y="266057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38" name="Straight Connector 437"/>
          <p:cNvCxnSpPr/>
          <p:nvPr/>
        </p:nvCxnSpPr>
        <p:spPr>
          <a:xfrm rot="10800000">
            <a:off x="3860207" y="271232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2" name="Oval 441"/>
          <p:cNvSpPr/>
          <p:nvPr/>
        </p:nvSpPr>
        <p:spPr>
          <a:xfrm rot="10800000">
            <a:off x="4859905" y="171712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5" name="Oval 444"/>
          <p:cNvSpPr/>
          <p:nvPr/>
        </p:nvSpPr>
        <p:spPr>
          <a:xfrm rot="10800000">
            <a:off x="4890653" y="174862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46" name="Straight Connector 445"/>
          <p:cNvCxnSpPr/>
          <p:nvPr/>
        </p:nvCxnSpPr>
        <p:spPr>
          <a:xfrm rot="10800000">
            <a:off x="3862457" y="180186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9" name="Oval 448"/>
          <p:cNvSpPr/>
          <p:nvPr/>
        </p:nvSpPr>
        <p:spPr>
          <a:xfrm rot="10800000">
            <a:off x="4861405" y="352527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2" name="Oval 451"/>
          <p:cNvSpPr/>
          <p:nvPr/>
        </p:nvSpPr>
        <p:spPr>
          <a:xfrm rot="10800000">
            <a:off x="4892153" y="355677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53" name="Straight Connector 452"/>
          <p:cNvCxnSpPr/>
          <p:nvPr/>
        </p:nvCxnSpPr>
        <p:spPr>
          <a:xfrm rot="10800000">
            <a:off x="3860957" y="360852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56" name="Oval 455"/>
          <p:cNvSpPr/>
          <p:nvPr/>
        </p:nvSpPr>
        <p:spPr>
          <a:xfrm rot="10800000">
            <a:off x="4859905" y="44927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9" name="Oval 458"/>
          <p:cNvSpPr/>
          <p:nvPr/>
        </p:nvSpPr>
        <p:spPr>
          <a:xfrm rot="10800000">
            <a:off x="4890653" y="452422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60" name="Straight Connector 459"/>
          <p:cNvCxnSpPr/>
          <p:nvPr/>
        </p:nvCxnSpPr>
        <p:spPr>
          <a:xfrm rot="10800000">
            <a:off x="3862457" y="457597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3" name="Oval 462"/>
          <p:cNvSpPr/>
          <p:nvPr/>
        </p:nvSpPr>
        <p:spPr>
          <a:xfrm rot="10800000">
            <a:off x="4859905" y="47964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6" name="Oval 465"/>
          <p:cNvSpPr/>
          <p:nvPr/>
        </p:nvSpPr>
        <p:spPr>
          <a:xfrm rot="10800000">
            <a:off x="4890653" y="48279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7" name="Oval 476"/>
          <p:cNvSpPr/>
          <p:nvPr/>
        </p:nvSpPr>
        <p:spPr>
          <a:xfrm rot="10800000">
            <a:off x="4861405" y="53769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0" name="Oval 479"/>
          <p:cNvSpPr/>
          <p:nvPr/>
        </p:nvSpPr>
        <p:spPr>
          <a:xfrm rot="10800000">
            <a:off x="4892153" y="54084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4" name="Oval 483"/>
          <p:cNvSpPr/>
          <p:nvPr/>
        </p:nvSpPr>
        <p:spPr>
          <a:xfrm rot="10800000">
            <a:off x="4859905" y="567316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7" name="Oval 486"/>
          <p:cNvSpPr/>
          <p:nvPr/>
        </p:nvSpPr>
        <p:spPr>
          <a:xfrm rot="10800000">
            <a:off x="4890653" y="57046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1" name="Oval 490"/>
          <p:cNvSpPr/>
          <p:nvPr/>
        </p:nvSpPr>
        <p:spPr>
          <a:xfrm rot="10800000">
            <a:off x="4851655" y="598290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4" name="Oval 493"/>
          <p:cNvSpPr/>
          <p:nvPr/>
        </p:nvSpPr>
        <p:spPr>
          <a:xfrm rot="10800000">
            <a:off x="4882404" y="60143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67" name="Straight Connector 466"/>
          <p:cNvCxnSpPr/>
          <p:nvPr/>
        </p:nvCxnSpPr>
        <p:spPr>
          <a:xfrm rot="10800000">
            <a:off x="3858707" y="487970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0" name="Oval 469"/>
          <p:cNvSpPr/>
          <p:nvPr/>
        </p:nvSpPr>
        <p:spPr>
          <a:xfrm rot="10800000">
            <a:off x="4859905" y="506794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3" name="Oval 472"/>
          <p:cNvSpPr/>
          <p:nvPr/>
        </p:nvSpPr>
        <p:spPr>
          <a:xfrm rot="10800000">
            <a:off x="4890653" y="509944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74" name="Straight Connector 473"/>
          <p:cNvCxnSpPr/>
          <p:nvPr/>
        </p:nvCxnSpPr>
        <p:spPr>
          <a:xfrm rot="10800000">
            <a:off x="3862457" y="515419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1" name="Straight Connector 480"/>
          <p:cNvCxnSpPr/>
          <p:nvPr/>
        </p:nvCxnSpPr>
        <p:spPr>
          <a:xfrm rot="10800000">
            <a:off x="3862457" y="54616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 rot="10800000">
            <a:off x="3858707" y="575566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5" name="Straight Connector 494"/>
          <p:cNvCxnSpPr/>
          <p:nvPr/>
        </p:nvCxnSpPr>
        <p:spPr>
          <a:xfrm rot="10800000">
            <a:off x="3858707" y="605939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7" name="Rectangles 526"/>
          <p:cNvSpPr/>
          <p:nvPr/>
        </p:nvSpPr>
        <p:spPr>
          <a:xfrm>
            <a:off x="9066436" y="164973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528" name="Rectangles 527"/>
          <p:cNvSpPr/>
          <p:nvPr/>
        </p:nvSpPr>
        <p:spPr>
          <a:xfrm>
            <a:off x="9066436" y="194634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29" name="Rectangles 528"/>
          <p:cNvSpPr/>
          <p:nvPr/>
        </p:nvSpPr>
        <p:spPr>
          <a:xfrm>
            <a:off x="9066436" y="2242956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530" name="Rectangles 529"/>
          <p:cNvSpPr/>
          <p:nvPr/>
        </p:nvSpPr>
        <p:spPr>
          <a:xfrm>
            <a:off x="9066436" y="2554565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531" name="Rectangles 530"/>
          <p:cNvSpPr/>
          <p:nvPr/>
        </p:nvSpPr>
        <p:spPr>
          <a:xfrm>
            <a:off x="9066436" y="2851175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32" name="Rectangles 531"/>
          <p:cNvSpPr/>
          <p:nvPr/>
        </p:nvSpPr>
        <p:spPr>
          <a:xfrm>
            <a:off x="9066436" y="3184533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33" name="Rectangles 532"/>
          <p:cNvSpPr/>
          <p:nvPr/>
        </p:nvSpPr>
        <p:spPr>
          <a:xfrm>
            <a:off x="9066436" y="3506641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534" name="Rectangles 533"/>
          <p:cNvSpPr/>
          <p:nvPr/>
        </p:nvSpPr>
        <p:spPr>
          <a:xfrm>
            <a:off x="9066436" y="3822000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535" name="Rectangles 534"/>
          <p:cNvSpPr/>
          <p:nvPr/>
        </p:nvSpPr>
        <p:spPr>
          <a:xfrm>
            <a:off x="9066436" y="413360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36" name="Rectangles 535"/>
          <p:cNvSpPr/>
          <p:nvPr/>
        </p:nvSpPr>
        <p:spPr>
          <a:xfrm>
            <a:off x="9066436" y="443021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37" name="Rectangles 536"/>
          <p:cNvSpPr/>
          <p:nvPr/>
        </p:nvSpPr>
        <p:spPr>
          <a:xfrm>
            <a:off x="9066436" y="472682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38" name="Rectangles 537"/>
          <p:cNvSpPr/>
          <p:nvPr/>
        </p:nvSpPr>
        <p:spPr>
          <a:xfrm>
            <a:off x="9066436" y="5023439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39" name="Rectangles 538"/>
          <p:cNvSpPr/>
          <p:nvPr/>
        </p:nvSpPr>
        <p:spPr>
          <a:xfrm>
            <a:off x="9066436" y="533579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40" name="Rectangles 539"/>
          <p:cNvSpPr/>
          <p:nvPr/>
        </p:nvSpPr>
        <p:spPr>
          <a:xfrm>
            <a:off x="9066436" y="563240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41" name="Rectangles 540"/>
          <p:cNvSpPr/>
          <p:nvPr/>
        </p:nvSpPr>
        <p:spPr>
          <a:xfrm>
            <a:off x="9066436" y="5929013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78" name="Rectangles 577"/>
          <p:cNvSpPr/>
          <p:nvPr/>
        </p:nvSpPr>
        <p:spPr>
          <a:xfrm>
            <a:off x="3360703" y="165196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81" name="Rectangles 580"/>
          <p:cNvSpPr/>
          <p:nvPr/>
        </p:nvSpPr>
        <p:spPr>
          <a:xfrm>
            <a:off x="3360703" y="25422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582" name="Rectangles 581"/>
          <p:cNvSpPr/>
          <p:nvPr/>
        </p:nvSpPr>
        <p:spPr>
          <a:xfrm>
            <a:off x="3360703" y="2839020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583" name="Rectangles 582"/>
          <p:cNvSpPr/>
          <p:nvPr/>
        </p:nvSpPr>
        <p:spPr>
          <a:xfrm>
            <a:off x="3360703" y="3172532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84" name="Rectangles 583"/>
          <p:cNvSpPr/>
          <p:nvPr/>
        </p:nvSpPr>
        <p:spPr>
          <a:xfrm>
            <a:off x="3360703" y="349479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85" name="Rectangles 584"/>
          <p:cNvSpPr/>
          <p:nvPr/>
        </p:nvSpPr>
        <p:spPr>
          <a:xfrm>
            <a:off x="3360703" y="3810307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86" name="Rectangles 585"/>
          <p:cNvSpPr/>
          <p:nvPr/>
        </p:nvSpPr>
        <p:spPr>
          <a:xfrm>
            <a:off x="3360703" y="4122070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587" name="Rectangles 586"/>
          <p:cNvSpPr/>
          <p:nvPr/>
        </p:nvSpPr>
        <p:spPr>
          <a:xfrm>
            <a:off x="3360703" y="441883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88" name="Rectangles 587"/>
          <p:cNvSpPr/>
          <p:nvPr/>
        </p:nvSpPr>
        <p:spPr>
          <a:xfrm>
            <a:off x="3360703" y="471559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89" name="Rectangles 588"/>
          <p:cNvSpPr/>
          <p:nvPr/>
        </p:nvSpPr>
        <p:spPr>
          <a:xfrm>
            <a:off x="3360703" y="501236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90" name="Rectangles 589"/>
          <p:cNvSpPr/>
          <p:nvPr/>
        </p:nvSpPr>
        <p:spPr>
          <a:xfrm>
            <a:off x="3360703" y="5324875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91" name="Rectangles 590"/>
          <p:cNvSpPr/>
          <p:nvPr/>
        </p:nvSpPr>
        <p:spPr>
          <a:xfrm>
            <a:off x="3360703" y="562163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592" name="Rectangles 591"/>
          <p:cNvSpPr/>
          <p:nvPr/>
        </p:nvSpPr>
        <p:spPr>
          <a:xfrm>
            <a:off x="3360703" y="591840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29</a:t>
            </a:r>
          </a:p>
        </p:txBody>
      </p:sp>
      <p:grpSp>
        <p:nvGrpSpPr>
          <p:cNvPr id="74" name="Group 73"/>
          <p:cNvGrpSpPr/>
          <p:nvPr/>
        </p:nvGrpSpPr>
        <p:grpSpPr>
          <a:xfrm flipH="1">
            <a:off x="3863207" y="2926810"/>
            <a:ext cx="995948" cy="194990"/>
            <a:chOff x="5721383" y="5094193"/>
            <a:chExt cx="1113584" cy="219402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8" name="Arc 7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81" name="Arc 8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Arc 8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83" name="Straight Connector 82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 flipH="1">
            <a:off x="3863957" y="3220045"/>
            <a:ext cx="996698" cy="194990"/>
            <a:chOff x="5721383" y="5094193"/>
            <a:chExt cx="1113584" cy="219402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88" name="Arc 8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91" name="Arc 9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Arc 9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93" name="Straight Connector 92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 flipH="1">
            <a:off x="3860957" y="3802764"/>
            <a:ext cx="995948" cy="194990"/>
            <a:chOff x="5721383" y="5094193"/>
            <a:chExt cx="1113584" cy="219402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09" name="Arc 10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Arc 10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13" name="Arc 11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Arc 113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15" name="Straight Connector 114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flipH="1">
            <a:off x="3861707" y="4143247"/>
            <a:ext cx="996698" cy="194990"/>
            <a:chOff x="5721383" y="5094193"/>
            <a:chExt cx="1113584" cy="219402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23" name="Arc 122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4" name="Arc 123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26" name="Arc 125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7" name="Arc 126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28" name="Straight Connector 127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Box 25"/>
          <p:cNvSpPr txBox="1"/>
          <p:nvPr/>
        </p:nvSpPr>
        <p:spPr>
          <a:xfrm>
            <a:off x="338686" y="7342285"/>
            <a:ext cx="4778001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On-Board 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</a:t>
            </a:r>
            <a:r>
              <a:rPr lang="en-IN" sz="2130" dirty="0">
                <a:solidFill>
                  <a:schemeClr val="accent5">
                    <a:lumMod val="50000"/>
                  </a:schemeClr>
                </a:solidFill>
              </a:rPr>
              <a:t>DF40HC(3.5)-30DS-0.4V(51)</a:t>
            </a:r>
            <a:endParaRPr lang="en-US" sz="213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541965" y="286"/>
            <a:ext cx="332475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D-PHY TX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PORT0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08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 rot="5400000">
            <a:off x="11026301" y="9221238"/>
            <a:ext cx="209550" cy="488975"/>
          </a:xfrm>
          <a:prstGeom prst="rect">
            <a:avLst/>
          </a:prstGeom>
          <a:solidFill>
            <a:srgbClr val="A7078E">
              <a:alpha val="59000"/>
            </a:srgbClr>
          </a:solidFill>
          <a:ln>
            <a:solidFill>
              <a:srgbClr val="A7078E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s 577"/>
          <p:cNvSpPr/>
          <p:nvPr/>
        </p:nvSpPr>
        <p:spPr>
          <a:xfrm>
            <a:off x="3360703" y="194872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03</a:t>
            </a:r>
            <a:endParaRPr lang="en-US" sz="1890" dirty="0">
              <a:solidFill>
                <a:schemeClr val="bg1"/>
              </a:solidFill>
            </a:endParaRPr>
          </a:p>
        </p:txBody>
      </p:sp>
      <p:sp>
        <p:nvSpPr>
          <p:cNvPr id="290" name="Rectangles 577"/>
          <p:cNvSpPr/>
          <p:nvPr/>
        </p:nvSpPr>
        <p:spPr>
          <a:xfrm>
            <a:off x="3360703" y="224549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05</a:t>
            </a:r>
            <a:endParaRPr lang="en-US" sz="1890" dirty="0">
              <a:solidFill>
                <a:schemeClr val="bg1"/>
              </a:solidFill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>
            <a:off x="8063459" y="3970171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8214951" y="3886925"/>
            <a:ext cx="182241" cy="167991"/>
            <a:chOff x="1971675" y="1409701"/>
            <a:chExt cx="1828802" cy="923924"/>
          </a:xfrm>
        </p:grpSpPr>
        <p:grpSp>
          <p:nvGrpSpPr>
            <p:cNvPr id="282" name="Group 281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293" name="Arc 292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4" name="Arc 293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285" name="Arc 284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Arc 287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95" name="Straight Connector 294"/>
          <p:cNvCxnSpPr/>
          <p:nvPr/>
        </p:nvCxnSpPr>
        <p:spPr>
          <a:xfrm>
            <a:off x="8385192" y="3971671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8055959" y="4259656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Group 296"/>
          <p:cNvGrpSpPr/>
          <p:nvPr/>
        </p:nvGrpSpPr>
        <p:grpSpPr>
          <a:xfrm>
            <a:off x="8207451" y="4176410"/>
            <a:ext cx="182241" cy="167991"/>
            <a:chOff x="1971675" y="1409701"/>
            <a:chExt cx="1828802" cy="923924"/>
          </a:xfrm>
        </p:grpSpPr>
        <p:grpSp>
          <p:nvGrpSpPr>
            <p:cNvPr id="298" name="Group 297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302" name="Arc 301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3" name="Arc 302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300" name="Arc 299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" name="Arc 300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04" name="Straight Connector 303"/>
          <p:cNvCxnSpPr/>
          <p:nvPr/>
        </p:nvCxnSpPr>
        <p:spPr>
          <a:xfrm>
            <a:off x="8377692" y="4261156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8055489" y="2713181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9" name="Rectangles 541"/>
          <p:cNvSpPr/>
          <p:nvPr/>
        </p:nvSpPr>
        <p:spPr>
          <a:xfrm>
            <a:off x="9579352" y="1656629"/>
            <a:ext cx="3051591" cy="3097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MIPI_DPHY0_TX_D3_P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10" name="Rectangles 542"/>
          <p:cNvSpPr/>
          <p:nvPr/>
        </p:nvSpPr>
        <p:spPr>
          <a:xfrm>
            <a:off x="9579352" y="1950614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IPI_DPHY0_TX_D3_N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11" name="Rectangles 543"/>
          <p:cNvSpPr/>
          <p:nvPr/>
        </p:nvSpPr>
        <p:spPr>
          <a:xfrm>
            <a:off x="9579352" y="2248348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2" name="Rectangles 544"/>
          <p:cNvSpPr/>
          <p:nvPr/>
        </p:nvSpPr>
        <p:spPr>
          <a:xfrm>
            <a:off x="9579352" y="2552082"/>
            <a:ext cx="3051591" cy="3082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MIPI_DPHY0_TX_CLK_P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13" name="Rectangles 545"/>
          <p:cNvSpPr/>
          <p:nvPr/>
        </p:nvSpPr>
        <p:spPr>
          <a:xfrm>
            <a:off x="9579352" y="2855066"/>
            <a:ext cx="3051591" cy="3224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MIPI_DPHY0_TX_CLK_N</a:t>
            </a:r>
            <a:endParaRPr lang="en-US" sz="165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4" name="Rectangles 546"/>
          <p:cNvSpPr/>
          <p:nvPr/>
        </p:nvSpPr>
        <p:spPr>
          <a:xfrm>
            <a:off x="9579352" y="3178299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5" name="Rectangles 547"/>
          <p:cNvSpPr/>
          <p:nvPr/>
        </p:nvSpPr>
        <p:spPr>
          <a:xfrm>
            <a:off x="9579352" y="3506032"/>
            <a:ext cx="1091943" cy="317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6" name="Rectangles 548"/>
          <p:cNvSpPr/>
          <p:nvPr/>
        </p:nvSpPr>
        <p:spPr>
          <a:xfrm>
            <a:off x="9579352" y="3812767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7" name="Rectangles 549"/>
          <p:cNvSpPr/>
          <p:nvPr/>
        </p:nvSpPr>
        <p:spPr>
          <a:xfrm>
            <a:off x="9579352" y="4129250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8" name="Rectangles 550"/>
          <p:cNvSpPr/>
          <p:nvPr/>
        </p:nvSpPr>
        <p:spPr>
          <a:xfrm>
            <a:off x="9579352" y="4439734"/>
            <a:ext cx="2456122" cy="290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19" name="Rectangles 551"/>
          <p:cNvSpPr/>
          <p:nvPr/>
        </p:nvSpPr>
        <p:spPr>
          <a:xfrm>
            <a:off x="9579352" y="4720969"/>
            <a:ext cx="2456122" cy="293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0" name="Rectangles 552"/>
          <p:cNvSpPr/>
          <p:nvPr/>
        </p:nvSpPr>
        <p:spPr>
          <a:xfrm>
            <a:off x="9579352" y="5023204"/>
            <a:ext cx="2456122" cy="3307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1" name="Rectangles 553"/>
          <p:cNvSpPr/>
          <p:nvPr/>
        </p:nvSpPr>
        <p:spPr>
          <a:xfrm>
            <a:off x="9579352" y="5345687"/>
            <a:ext cx="2456122" cy="293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2" name="Rectangles 554"/>
          <p:cNvSpPr/>
          <p:nvPr/>
        </p:nvSpPr>
        <p:spPr>
          <a:xfrm>
            <a:off x="9579352" y="5619423"/>
            <a:ext cx="2456122" cy="297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LCD_BL_EN_0</a:t>
            </a:r>
          </a:p>
        </p:txBody>
      </p:sp>
      <p:sp>
        <p:nvSpPr>
          <p:cNvPr id="323" name="Rectangles 555"/>
          <p:cNvSpPr/>
          <p:nvPr/>
        </p:nvSpPr>
        <p:spPr>
          <a:xfrm>
            <a:off x="9579352" y="5917157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4" name="Rectangles 592"/>
          <p:cNvSpPr/>
          <p:nvPr/>
        </p:nvSpPr>
        <p:spPr>
          <a:xfrm>
            <a:off x="2273232" y="1642270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5" name="Rectangles 593"/>
          <p:cNvSpPr/>
          <p:nvPr/>
        </p:nvSpPr>
        <p:spPr>
          <a:xfrm>
            <a:off x="313584" y="1944504"/>
            <a:ext cx="3051591" cy="3097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MIPI_DPHY0_TX_D2_P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26" name="Rectangles 594"/>
          <p:cNvSpPr/>
          <p:nvPr/>
        </p:nvSpPr>
        <p:spPr>
          <a:xfrm>
            <a:off x="313584" y="2238489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MIPI_DPHY0_TX_D2_N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27" name="Rectangles 595"/>
          <p:cNvSpPr/>
          <p:nvPr/>
        </p:nvSpPr>
        <p:spPr>
          <a:xfrm>
            <a:off x="2273232" y="2554223"/>
            <a:ext cx="1091943" cy="2722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8" name="Rectangles 596"/>
          <p:cNvSpPr/>
          <p:nvPr/>
        </p:nvSpPr>
        <p:spPr>
          <a:xfrm>
            <a:off x="313584" y="2821959"/>
            <a:ext cx="3051591" cy="3697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MIPI_DPHY0_TX_D1_N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29" name="Rectangles 597"/>
          <p:cNvSpPr/>
          <p:nvPr/>
        </p:nvSpPr>
        <p:spPr>
          <a:xfrm>
            <a:off x="313584" y="3156441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MIPI_DPHY0_TX_D1_P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30" name="Rectangles 598"/>
          <p:cNvSpPr/>
          <p:nvPr/>
        </p:nvSpPr>
        <p:spPr>
          <a:xfrm>
            <a:off x="2273232" y="3468425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31" name="Rectangles 599"/>
          <p:cNvSpPr/>
          <p:nvPr/>
        </p:nvSpPr>
        <p:spPr>
          <a:xfrm>
            <a:off x="313584" y="3758660"/>
            <a:ext cx="3051591" cy="3367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MIPI_DPHY0_TX_D0_N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32" name="Rectangles 600"/>
          <p:cNvSpPr/>
          <p:nvPr/>
        </p:nvSpPr>
        <p:spPr>
          <a:xfrm>
            <a:off x="313584" y="4095392"/>
            <a:ext cx="3051591" cy="2947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MIPI_DPHY0_TX_D0_P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333" name="Rectangles 601"/>
          <p:cNvSpPr/>
          <p:nvPr/>
        </p:nvSpPr>
        <p:spPr>
          <a:xfrm>
            <a:off x="2273232" y="4399877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34" name="Rectangles 602"/>
          <p:cNvSpPr/>
          <p:nvPr/>
        </p:nvSpPr>
        <p:spPr>
          <a:xfrm>
            <a:off x="313584" y="4703611"/>
            <a:ext cx="3051591" cy="3367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TP_RST_L_0</a:t>
            </a:r>
          </a:p>
        </p:txBody>
      </p:sp>
      <p:sp>
        <p:nvSpPr>
          <p:cNvPr id="335" name="Rectangles 603"/>
          <p:cNvSpPr/>
          <p:nvPr/>
        </p:nvSpPr>
        <p:spPr>
          <a:xfrm>
            <a:off x="313584" y="5040343"/>
            <a:ext cx="3051591" cy="294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TP_INT_L_0</a:t>
            </a:r>
          </a:p>
        </p:txBody>
      </p:sp>
      <p:sp>
        <p:nvSpPr>
          <p:cNvPr id="339" name="Rectangles 604"/>
          <p:cNvSpPr/>
          <p:nvPr/>
        </p:nvSpPr>
        <p:spPr>
          <a:xfrm>
            <a:off x="313584" y="5335828"/>
            <a:ext cx="3051591" cy="294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I2C5_SCL_M0_TP</a:t>
            </a:r>
          </a:p>
        </p:txBody>
      </p:sp>
      <p:sp>
        <p:nvSpPr>
          <p:cNvPr id="349" name="Rectangles 605"/>
          <p:cNvSpPr/>
          <p:nvPr/>
        </p:nvSpPr>
        <p:spPr>
          <a:xfrm>
            <a:off x="313584" y="5632063"/>
            <a:ext cx="3051591" cy="293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I2C5_SDA_M0_TP</a:t>
            </a:r>
          </a:p>
        </p:txBody>
      </p:sp>
      <p:sp>
        <p:nvSpPr>
          <p:cNvPr id="350" name="Rectangles 606"/>
          <p:cNvSpPr/>
          <p:nvPr/>
        </p:nvSpPr>
        <p:spPr>
          <a:xfrm>
            <a:off x="317334" y="5926047"/>
            <a:ext cx="3051591" cy="293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LCD_BL_PWM1</a:t>
            </a:r>
          </a:p>
        </p:txBody>
      </p:sp>
      <p:grpSp>
        <p:nvGrpSpPr>
          <p:cNvPr id="279" name="Group 278"/>
          <p:cNvGrpSpPr/>
          <p:nvPr/>
        </p:nvGrpSpPr>
        <p:grpSpPr>
          <a:xfrm flipH="1">
            <a:off x="3860957" y="2008923"/>
            <a:ext cx="995948" cy="194990"/>
            <a:chOff x="5721383" y="5094193"/>
            <a:chExt cx="1113584" cy="219402"/>
          </a:xfrm>
        </p:grpSpPr>
        <p:cxnSp>
          <p:nvCxnSpPr>
            <p:cNvPr id="280" name="Straight Connector 279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4" name="Group 283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287" name="Group 28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54" name="Arc 353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5" name="Arc 354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51" name="Group 35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52" name="Arc 351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3" name="Arc 35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86" name="Straight Connector 285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6" name="Group 355"/>
          <p:cNvGrpSpPr/>
          <p:nvPr/>
        </p:nvGrpSpPr>
        <p:grpSpPr>
          <a:xfrm flipH="1">
            <a:off x="3861707" y="2302158"/>
            <a:ext cx="996698" cy="194990"/>
            <a:chOff x="5721383" y="5094193"/>
            <a:chExt cx="1113584" cy="219402"/>
          </a:xfrm>
        </p:grpSpPr>
        <p:cxnSp>
          <p:nvCxnSpPr>
            <p:cNvPr id="357" name="Straight Connector 356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Group 357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360" name="Group 359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67" name="Arc 36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8" name="Arc 36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1" name="Group 36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62" name="Arc 361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3" name="Arc 36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359" name="Straight Connector 358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Text Box 608"/>
          <p:cNvSpPr txBox="1"/>
          <p:nvPr/>
        </p:nvSpPr>
        <p:spPr>
          <a:xfrm>
            <a:off x="3901180" y="7564419"/>
            <a:ext cx="4748753" cy="769441"/>
          </a:xfrm>
          <a:prstGeom prst="rect">
            <a:avLst/>
          </a:prstGeom>
          <a:noFill/>
          <a:effectLst>
            <a:reflection blurRad="114300" stA="39000" endPos="18000" dist="50800" dir="5400000" sy="-100000" algn="bl" rotWithShape="0"/>
          </a:effectLst>
        </p:spPr>
        <p:txBody>
          <a:bodyPr wrap="square" rtlCol="0" anchor="t">
            <a:spAutoFit/>
            <a:scene3d>
              <a:camera prst="orthographicFront"/>
              <a:lightRig rig="balanced" dir="t">
                <a:rot lat="0" lon="0" rev="0"/>
              </a:lightRig>
            </a:scene3d>
            <a:sp3d extrusionH="57150" contourW="12700" prstMaterial="matte">
              <a:bevelT w="25400" h="38100"/>
              <a:contourClr>
                <a:schemeClr val="accent4"/>
              </a:contourClr>
            </a:sp3d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</a:t>
            </a:r>
            <a:r>
              <a:rPr lang="en-US" sz="4400" b="1" dirty="0" smtClean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DPHY </a:t>
            </a:r>
            <a:r>
              <a:rPr lang="en-US" sz="4400" b="1" dirty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sz="4400" b="1" dirty="0" smtClean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X0 </a:t>
            </a:r>
            <a:endParaRPr lang="en-US" sz="4400" b="1" dirty="0">
              <a:solidFill>
                <a:schemeClr val="accent4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62" name="Picture 2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8602" y="218125"/>
            <a:ext cx="10451062" cy="78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8534144" y="6835885"/>
            <a:ext cx="5399919" cy="3736865"/>
          </a:xfrm>
          <a:prstGeom prst="rect">
            <a:avLst/>
          </a:prstGeom>
        </p:spPr>
      </p:pic>
      <p:sp>
        <p:nvSpPr>
          <p:cNvPr id="611" name="Text Box 610"/>
          <p:cNvSpPr txBox="1"/>
          <p:nvPr/>
        </p:nvSpPr>
        <p:spPr>
          <a:xfrm>
            <a:off x="338273" y="8869460"/>
            <a:ext cx="4326525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Mating </a:t>
            </a:r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DF40C-30DP-0.4V(51)</a:t>
            </a:r>
            <a:endParaRPr lang="en-US" sz="2125" dirty="0"/>
          </a:p>
        </p:txBody>
      </p:sp>
      <p:sp>
        <p:nvSpPr>
          <p:cNvPr id="37" name="Oval 36"/>
          <p:cNvSpPr/>
          <p:nvPr/>
        </p:nvSpPr>
        <p:spPr>
          <a:xfrm>
            <a:off x="7888247" y="234349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" name="Oval 37"/>
          <p:cNvSpPr/>
          <p:nvPr/>
        </p:nvSpPr>
        <p:spPr>
          <a:xfrm>
            <a:off x="7918996" y="237424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" name="Oval 4"/>
          <p:cNvSpPr/>
          <p:nvPr/>
        </p:nvSpPr>
        <p:spPr>
          <a:xfrm>
            <a:off x="7888247" y="17292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" name="Oval 5"/>
          <p:cNvSpPr/>
          <p:nvPr/>
        </p:nvSpPr>
        <p:spPr>
          <a:xfrm>
            <a:off x="7918996" y="176002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53" name="Straight Connector 152"/>
          <p:cNvCxnSpPr/>
          <p:nvPr/>
        </p:nvCxnSpPr>
        <p:spPr>
          <a:xfrm>
            <a:off x="8051460" y="2131577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8202952" y="2048331"/>
            <a:ext cx="182241" cy="167991"/>
            <a:chOff x="1971675" y="1409701"/>
            <a:chExt cx="1828802" cy="923924"/>
          </a:xfrm>
        </p:grpSpPr>
        <p:grpSp>
          <p:nvGrpSpPr>
            <p:cNvPr id="155" name="Group 15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56" name="Arc 15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Arc 15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59" name="Arc 15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Arc 15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61" name="Straight Connector 160"/>
          <p:cNvCxnSpPr/>
          <p:nvPr/>
        </p:nvCxnSpPr>
        <p:spPr>
          <a:xfrm>
            <a:off x="8373193" y="2133077"/>
            <a:ext cx="6884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10800000">
            <a:off x="4861405" y="202835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" name="Oval 35"/>
          <p:cNvSpPr/>
          <p:nvPr/>
        </p:nvSpPr>
        <p:spPr>
          <a:xfrm rot="10800000">
            <a:off x="4892153" y="205985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" name="Oval 38"/>
          <p:cNvSpPr/>
          <p:nvPr/>
        </p:nvSpPr>
        <p:spPr>
          <a:xfrm>
            <a:off x="7888247" y="263597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" name="Oval 39"/>
          <p:cNvSpPr/>
          <p:nvPr/>
        </p:nvSpPr>
        <p:spPr>
          <a:xfrm>
            <a:off x="7918996" y="266672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83" name="Straight Connector 182"/>
          <p:cNvCxnSpPr/>
          <p:nvPr/>
        </p:nvCxnSpPr>
        <p:spPr>
          <a:xfrm>
            <a:off x="8064431" y="3065424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" name="Group 183"/>
          <p:cNvGrpSpPr/>
          <p:nvPr/>
        </p:nvGrpSpPr>
        <p:grpSpPr>
          <a:xfrm>
            <a:off x="8215923" y="2982178"/>
            <a:ext cx="182241" cy="167991"/>
            <a:chOff x="1971675" y="1409701"/>
            <a:chExt cx="1828802" cy="923924"/>
          </a:xfrm>
        </p:grpSpPr>
        <p:grpSp>
          <p:nvGrpSpPr>
            <p:cNvPr id="185" name="Group 18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86" name="Arc 18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Arc 18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89" name="Arc 18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Arc 18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91" name="Straight Connector 190"/>
          <p:cNvCxnSpPr/>
          <p:nvPr/>
        </p:nvCxnSpPr>
        <p:spPr>
          <a:xfrm>
            <a:off x="8386164" y="3066924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7888247" y="295021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" name="Oval 41"/>
          <p:cNvSpPr/>
          <p:nvPr/>
        </p:nvSpPr>
        <p:spPr>
          <a:xfrm>
            <a:off x="7918996" y="298096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93" name="Straight Connector 192"/>
          <p:cNvCxnSpPr/>
          <p:nvPr/>
        </p:nvCxnSpPr>
        <p:spPr>
          <a:xfrm>
            <a:off x="8056931" y="3354909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/>
          <p:cNvGrpSpPr/>
          <p:nvPr/>
        </p:nvGrpSpPr>
        <p:grpSpPr>
          <a:xfrm>
            <a:off x="8208423" y="3271663"/>
            <a:ext cx="182241" cy="167991"/>
            <a:chOff x="1971675" y="1409701"/>
            <a:chExt cx="1828802" cy="923924"/>
          </a:xfrm>
        </p:grpSpPr>
        <p:grpSp>
          <p:nvGrpSpPr>
            <p:cNvPr id="195" name="Group 19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96" name="Arc 19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Arc 19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99" name="Arc 19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Arc 19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01" name="Straight Connector 200"/>
          <p:cNvCxnSpPr/>
          <p:nvPr/>
        </p:nvCxnSpPr>
        <p:spPr>
          <a:xfrm>
            <a:off x="8378664" y="3356409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8051460" y="1805021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888247" y="327719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" name="Oval 43"/>
          <p:cNvSpPr/>
          <p:nvPr/>
        </p:nvSpPr>
        <p:spPr>
          <a:xfrm>
            <a:off x="7918996" y="33079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" name="Oval 44"/>
          <p:cNvSpPr/>
          <p:nvPr/>
        </p:nvSpPr>
        <p:spPr>
          <a:xfrm>
            <a:off x="7888247" y="359967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" name="Oval 45"/>
          <p:cNvSpPr/>
          <p:nvPr/>
        </p:nvSpPr>
        <p:spPr>
          <a:xfrm>
            <a:off x="7918996" y="363042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69" name="Straight Connector 268"/>
          <p:cNvCxnSpPr/>
          <p:nvPr/>
        </p:nvCxnSpPr>
        <p:spPr>
          <a:xfrm>
            <a:off x="8051739" y="366567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888247" y="389141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" name="Oval 47"/>
          <p:cNvSpPr/>
          <p:nvPr/>
        </p:nvSpPr>
        <p:spPr>
          <a:xfrm>
            <a:off x="7918996" y="39221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" name="Oval 48"/>
          <p:cNvSpPr/>
          <p:nvPr/>
        </p:nvSpPr>
        <p:spPr>
          <a:xfrm>
            <a:off x="7899497" y="42161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0" name="Oval 49"/>
          <p:cNvSpPr/>
          <p:nvPr/>
        </p:nvSpPr>
        <p:spPr>
          <a:xfrm>
            <a:off x="7930245" y="424689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1" name="Oval 50"/>
          <p:cNvSpPr/>
          <p:nvPr/>
        </p:nvSpPr>
        <p:spPr>
          <a:xfrm>
            <a:off x="7899497" y="449438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2" name="Oval 51"/>
          <p:cNvSpPr/>
          <p:nvPr/>
        </p:nvSpPr>
        <p:spPr>
          <a:xfrm>
            <a:off x="7930245" y="452513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2" name="Straight Connector 271"/>
          <p:cNvCxnSpPr/>
          <p:nvPr/>
        </p:nvCxnSpPr>
        <p:spPr>
          <a:xfrm>
            <a:off x="8062988" y="4581377"/>
            <a:ext cx="99519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99497" y="479661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4" name="Oval 53"/>
          <p:cNvSpPr/>
          <p:nvPr/>
        </p:nvSpPr>
        <p:spPr>
          <a:xfrm>
            <a:off x="7930245" y="482736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3" name="Straight Connector 272"/>
          <p:cNvCxnSpPr/>
          <p:nvPr/>
        </p:nvCxnSpPr>
        <p:spPr>
          <a:xfrm>
            <a:off x="8067488" y="487686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7888247" y="511984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6" name="Oval 55"/>
          <p:cNvSpPr/>
          <p:nvPr/>
        </p:nvSpPr>
        <p:spPr>
          <a:xfrm>
            <a:off x="7918996" y="515059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4" name="Straight Connector 273"/>
          <p:cNvCxnSpPr/>
          <p:nvPr/>
        </p:nvCxnSpPr>
        <p:spPr>
          <a:xfrm>
            <a:off x="8059988" y="520384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7899497" y="543858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8" name="Oval 57"/>
          <p:cNvSpPr/>
          <p:nvPr/>
        </p:nvSpPr>
        <p:spPr>
          <a:xfrm>
            <a:off x="7930245" y="54693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5" name="Straight Connector 274"/>
          <p:cNvCxnSpPr/>
          <p:nvPr/>
        </p:nvCxnSpPr>
        <p:spPr>
          <a:xfrm>
            <a:off x="8056238" y="55090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7903996" y="573331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0" name="Oval 59"/>
          <p:cNvSpPr/>
          <p:nvPr/>
        </p:nvSpPr>
        <p:spPr>
          <a:xfrm>
            <a:off x="7934745" y="57640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6" name="Straight Connector 275"/>
          <p:cNvCxnSpPr/>
          <p:nvPr/>
        </p:nvCxnSpPr>
        <p:spPr>
          <a:xfrm>
            <a:off x="8064488" y="580981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7903996" y="604155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2" name="Oval 61"/>
          <p:cNvSpPr/>
          <p:nvPr/>
        </p:nvSpPr>
        <p:spPr>
          <a:xfrm>
            <a:off x="7934745" y="60722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7" name="Straight Connector 276"/>
          <p:cNvCxnSpPr/>
          <p:nvPr/>
        </p:nvCxnSpPr>
        <p:spPr>
          <a:xfrm>
            <a:off x="8055489" y="611654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6" name="Oval 335"/>
          <p:cNvSpPr/>
          <p:nvPr/>
        </p:nvSpPr>
        <p:spPr>
          <a:xfrm>
            <a:off x="7888247" y="20435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37" name="Oval 336"/>
          <p:cNvSpPr/>
          <p:nvPr/>
        </p:nvSpPr>
        <p:spPr>
          <a:xfrm>
            <a:off x="7918996" y="207425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340" name="Straight Connector 339"/>
          <p:cNvCxnSpPr/>
          <p:nvPr/>
        </p:nvCxnSpPr>
        <p:spPr>
          <a:xfrm>
            <a:off x="8051739" y="2419241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1" name="Group 340"/>
          <p:cNvGrpSpPr/>
          <p:nvPr/>
        </p:nvGrpSpPr>
        <p:grpSpPr>
          <a:xfrm>
            <a:off x="8203231" y="2335995"/>
            <a:ext cx="182241" cy="167991"/>
            <a:chOff x="1971675" y="1409701"/>
            <a:chExt cx="1828802" cy="923924"/>
          </a:xfrm>
        </p:grpSpPr>
        <p:grpSp>
          <p:nvGrpSpPr>
            <p:cNvPr id="342" name="Group 341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343" name="Arc 342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4" name="Arc 343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5" name="Group 344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346" name="Arc 345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7" name="Arc 346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48" name="Straight Connector 347"/>
          <p:cNvCxnSpPr/>
          <p:nvPr/>
        </p:nvCxnSpPr>
        <p:spPr>
          <a:xfrm>
            <a:off x="8373472" y="2420741"/>
            <a:ext cx="6884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Oval 364"/>
          <p:cNvSpPr/>
          <p:nvPr/>
        </p:nvSpPr>
        <p:spPr>
          <a:xfrm rot="10800000">
            <a:off x="4861405" y="231034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6" name="Oval 365"/>
          <p:cNvSpPr/>
          <p:nvPr/>
        </p:nvSpPr>
        <p:spPr>
          <a:xfrm rot="10800000">
            <a:off x="4892153" y="234184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79" name="Oval 378"/>
          <p:cNvSpPr/>
          <p:nvPr/>
        </p:nvSpPr>
        <p:spPr>
          <a:xfrm rot="10800000">
            <a:off x="4859905" y="29403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0" name="Oval 379"/>
          <p:cNvSpPr/>
          <p:nvPr/>
        </p:nvSpPr>
        <p:spPr>
          <a:xfrm rot="10800000">
            <a:off x="4890653" y="2971808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3" name="Oval 392"/>
          <p:cNvSpPr/>
          <p:nvPr/>
        </p:nvSpPr>
        <p:spPr>
          <a:xfrm rot="10800000">
            <a:off x="4861405" y="3227544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4" name="Oval 393"/>
          <p:cNvSpPr/>
          <p:nvPr/>
        </p:nvSpPr>
        <p:spPr>
          <a:xfrm rot="10800000">
            <a:off x="4892153" y="32590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7" name="Oval 406"/>
          <p:cNvSpPr/>
          <p:nvPr/>
        </p:nvSpPr>
        <p:spPr>
          <a:xfrm rot="10800000">
            <a:off x="4851655" y="38237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8" name="Oval 407"/>
          <p:cNvSpPr/>
          <p:nvPr/>
        </p:nvSpPr>
        <p:spPr>
          <a:xfrm rot="10800000">
            <a:off x="4882404" y="385526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1" name="Oval 420"/>
          <p:cNvSpPr/>
          <p:nvPr/>
        </p:nvSpPr>
        <p:spPr>
          <a:xfrm rot="10800000">
            <a:off x="4851655" y="41567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2" name="Oval 421"/>
          <p:cNvSpPr/>
          <p:nvPr/>
        </p:nvSpPr>
        <p:spPr>
          <a:xfrm rot="10800000">
            <a:off x="4882404" y="418824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4" name="Oval 433"/>
          <p:cNvSpPr/>
          <p:nvPr/>
        </p:nvSpPr>
        <p:spPr>
          <a:xfrm rot="10800000">
            <a:off x="4859905" y="26290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7" name="Oval 436"/>
          <p:cNvSpPr/>
          <p:nvPr/>
        </p:nvSpPr>
        <p:spPr>
          <a:xfrm rot="10800000">
            <a:off x="4890653" y="266057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38" name="Straight Connector 437"/>
          <p:cNvCxnSpPr/>
          <p:nvPr/>
        </p:nvCxnSpPr>
        <p:spPr>
          <a:xfrm rot="10800000">
            <a:off x="3860207" y="271232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2" name="Oval 441"/>
          <p:cNvSpPr/>
          <p:nvPr/>
        </p:nvSpPr>
        <p:spPr>
          <a:xfrm rot="10800000">
            <a:off x="4859905" y="171712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5" name="Oval 444"/>
          <p:cNvSpPr/>
          <p:nvPr/>
        </p:nvSpPr>
        <p:spPr>
          <a:xfrm rot="10800000">
            <a:off x="4890653" y="174862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46" name="Straight Connector 445"/>
          <p:cNvCxnSpPr/>
          <p:nvPr/>
        </p:nvCxnSpPr>
        <p:spPr>
          <a:xfrm rot="10800000">
            <a:off x="3862457" y="180186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9" name="Oval 448"/>
          <p:cNvSpPr/>
          <p:nvPr/>
        </p:nvSpPr>
        <p:spPr>
          <a:xfrm rot="10800000">
            <a:off x="4861405" y="352527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2" name="Oval 451"/>
          <p:cNvSpPr/>
          <p:nvPr/>
        </p:nvSpPr>
        <p:spPr>
          <a:xfrm rot="10800000">
            <a:off x="4892153" y="355677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53" name="Straight Connector 452"/>
          <p:cNvCxnSpPr/>
          <p:nvPr/>
        </p:nvCxnSpPr>
        <p:spPr>
          <a:xfrm rot="10800000">
            <a:off x="3860957" y="360852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56" name="Oval 455"/>
          <p:cNvSpPr/>
          <p:nvPr/>
        </p:nvSpPr>
        <p:spPr>
          <a:xfrm rot="10800000">
            <a:off x="4859905" y="44927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9" name="Oval 458"/>
          <p:cNvSpPr/>
          <p:nvPr/>
        </p:nvSpPr>
        <p:spPr>
          <a:xfrm rot="10800000">
            <a:off x="4890653" y="452422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60" name="Straight Connector 459"/>
          <p:cNvCxnSpPr/>
          <p:nvPr/>
        </p:nvCxnSpPr>
        <p:spPr>
          <a:xfrm rot="10800000">
            <a:off x="3862457" y="457597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3" name="Oval 462"/>
          <p:cNvSpPr/>
          <p:nvPr/>
        </p:nvSpPr>
        <p:spPr>
          <a:xfrm rot="10800000">
            <a:off x="4859905" y="47964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6" name="Oval 465"/>
          <p:cNvSpPr/>
          <p:nvPr/>
        </p:nvSpPr>
        <p:spPr>
          <a:xfrm rot="10800000">
            <a:off x="4890653" y="48279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7" name="Oval 476"/>
          <p:cNvSpPr/>
          <p:nvPr/>
        </p:nvSpPr>
        <p:spPr>
          <a:xfrm rot="10800000">
            <a:off x="4861405" y="53769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0" name="Oval 479"/>
          <p:cNvSpPr/>
          <p:nvPr/>
        </p:nvSpPr>
        <p:spPr>
          <a:xfrm rot="10800000">
            <a:off x="4892153" y="54084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4" name="Oval 483"/>
          <p:cNvSpPr/>
          <p:nvPr/>
        </p:nvSpPr>
        <p:spPr>
          <a:xfrm rot="10800000">
            <a:off x="4859905" y="567316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7" name="Oval 486"/>
          <p:cNvSpPr/>
          <p:nvPr/>
        </p:nvSpPr>
        <p:spPr>
          <a:xfrm rot="10800000">
            <a:off x="4890653" y="57046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1" name="Oval 490"/>
          <p:cNvSpPr/>
          <p:nvPr/>
        </p:nvSpPr>
        <p:spPr>
          <a:xfrm rot="10800000">
            <a:off x="4851655" y="598290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4" name="Oval 493"/>
          <p:cNvSpPr/>
          <p:nvPr/>
        </p:nvSpPr>
        <p:spPr>
          <a:xfrm rot="10800000">
            <a:off x="4882404" y="60143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67" name="Straight Connector 466"/>
          <p:cNvCxnSpPr/>
          <p:nvPr/>
        </p:nvCxnSpPr>
        <p:spPr>
          <a:xfrm rot="10800000">
            <a:off x="3858707" y="487970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0" name="Oval 469"/>
          <p:cNvSpPr/>
          <p:nvPr/>
        </p:nvSpPr>
        <p:spPr>
          <a:xfrm rot="10800000">
            <a:off x="4859905" y="506794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3" name="Oval 472"/>
          <p:cNvSpPr/>
          <p:nvPr/>
        </p:nvSpPr>
        <p:spPr>
          <a:xfrm rot="10800000">
            <a:off x="4890653" y="509944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74" name="Straight Connector 473"/>
          <p:cNvCxnSpPr/>
          <p:nvPr/>
        </p:nvCxnSpPr>
        <p:spPr>
          <a:xfrm rot="10800000">
            <a:off x="3862457" y="515419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1" name="Straight Connector 480"/>
          <p:cNvCxnSpPr/>
          <p:nvPr/>
        </p:nvCxnSpPr>
        <p:spPr>
          <a:xfrm rot="10800000">
            <a:off x="3862457" y="54616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 rot="10800000">
            <a:off x="3858707" y="575566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5" name="Straight Connector 494"/>
          <p:cNvCxnSpPr/>
          <p:nvPr/>
        </p:nvCxnSpPr>
        <p:spPr>
          <a:xfrm rot="10800000">
            <a:off x="3858707" y="605939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7" name="Rectangles 526"/>
          <p:cNvSpPr/>
          <p:nvPr/>
        </p:nvSpPr>
        <p:spPr>
          <a:xfrm>
            <a:off x="9066436" y="165427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528" name="Rectangles 527"/>
          <p:cNvSpPr/>
          <p:nvPr/>
        </p:nvSpPr>
        <p:spPr>
          <a:xfrm>
            <a:off x="9066436" y="195088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29" name="Rectangles 528"/>
          <p:cNvSpPr/>
          <p:nvPr/>
        </p:nvSpPr>
        <p:spPr>
          <a:xfrm>
            <a:off x="9066436" y="2247499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530" name="Rectangles 529"/>
          <p:cNvSpPr/>
          <p:nvPr/>
        </p:nvSpPr>
        <p:spPr>
          <a:xfrm>
            <a:off x="9066436" y="255910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531" name="Rectangles 530"/>
          <p:cNvSpPr/>
          <p:nvPr/>
        </p:nvSpPr>
        <p:spPr>
          <a:xfrm>
            <a:off x="9066436" y="2855718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32" name="Rectangles 531"/>
          <p:cNvSpPr/>
          <p:nvPr/>
        </p:nvSpPr>
        <p:spPr>
          <a:xfrm>
            <a:off x="9066436" y="3189076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33" name="Rectangles 532"/>
          <p:cNvSpPr/>
          <p:nvPr/>
        </p:nvSpPr>
        <p:spPr>
          <a:xfrm>
            <a:off x="9066436" y="351118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534" name="Rectangles 533"/>
          <p:cNvSpPr/>
          <p:nvPr/>
        </p:nvSpPr>
        <p:spPr>
          <a:xfrm>
            <a:off x="9066436" y="3826543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535" name="Rectangles 534"/>
          <p:cNvSpPr/>
          <p:nvPr/>
        </p:nvSpPr>
        <p:spPr>
          <a:xfrm>
            <a:off x="9066436" y="413815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36" name="Rectangles 535"/>
          <p:cNvSpPr/>
          <p:nvPr/>
        </p:nvSpPr>
        <p:spPr>
          <a:xfrm>
            <a:off x="9066436" y="443476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37" name="Rectangles 536"/>
          <p:cNvSpPr/>
          <p:nvPr/>
        </p:nvSpPr>
        <p:spPr>
          <a:xfrm>
            <a:off x="9066436" y="473137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38" name="Rectangles 537"/>
          <p:cNvSpPr/>
          <p:nvPr/>
        </p:nvSpPr>
        <p:spPr>
          <a:xfrm>
            <a:off x="9066436" y="502798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39" name="Rectangles 538"/>
          <p:cNvSpPr/>
          <p:nvPr/>
        </p:nvSpPr>
        <p:spPr>
          <a:xfrm>
            <a:off x="9066436" y="534034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40" name="Rectangles 539"/>
          <p:cNvSpPr/>
          <p:nvPr/>
        </p:nvSpPr>
        <p:spPr>
          <a:xfrm>
            <a:off x="9066436" y="563695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41" name="Rectangles 540"/>
          <p:cNvSpPr/>
          <p:nvPr/>
        </p:nvSpPr>
        <p:spPr>
          <a:xfrm>
            <a:off x="9066436" y="59335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78" name="Rectangles 577"/>
          <p:cNvSpPr/>
          <p:nvPr/>
        </p:nvSpPr>
        <p:spPr>
          <a:xfrm>
            <a:off x="3360703" y="165196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81" name="Rectangles 580"/>
          <p:cNvSpPr/>
          <p:nvPr/>
        </p:nvSpPr>
        <p:spPr>
          <a:xfrm>
            <a:off x="3360703" y="25422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582" name="Rectangles 581"/>
          <p:cNvSpPr/>
          <p:nvPr/>
        </p:nvSpPr>
        <p:spPr>
          <a:xfrm>
            <a:off x="3360703" y="2839020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583" name="Rectangles 582"/>
          <p:cNvSpPr/>
          <p:nvPr/>
        </p:nvSpPr>
        <p:spPr>
          <a:xfrm>
            <a:off x="3360703" y="3172532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84" name="Rectangles 583"/>
          <p:cNvSpPr/>
          <p:nvPr/>
        </p:nvSpPr>
        <p:spPr>
          <a:xfrm>
            <a:off x="3360703" y="349479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85" name="Rectangles 584"/>
          <p:cNvSpPr/>
          <p:nvPr/>
        </p:nvSpPr>
        <p:spPr>
          <a:xfrm>
            <a:off x="3360703" y="3810307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86" name="Rectangles 585"/>
          <p:cNvSpPr/>
          <p:nvPr/>
        </p:nvSpPr>
        <p:spPr>
          <a:xfrm>
            <a:off x="3360703" y="4122070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587" name="Rectangles 586"/>
          <p:cNvSpPr/>
          <p:nvPr/>
        </p:nvSpPr>
        <p:spPr>
          <a:xfrm>
            <a:off x="3360703" y="441883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88" name="Rectangles 587"/>
          <p:cNvSpPr/>
          <p:nvPr/>
        </p:nvSpPr>
        <p:spPr>
          <a:xfrm>
            <a:off x="3360703" y="471559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89" name="Rectangles 588"/>
          <p:cNvSpPr/>
          <p:nvPr/>
        </p:nvSpPr>
        <p:spPr>
          <a:xfrm>
            <a:off x="3360703" y="501236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90" name="Rectangles 589"/>
          <p:cNvSpPr/>
          <p:nvPr/>
        </p:nvSpPr>
        <p:spPr>
          <a:xfrm>
            <a:off x="3360703" y="5324875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91" name="Rectangles 590"/>
          <p:cNvSpPr/>
          <p:nvPr/>
        </p:nvSpPr>
        <p:spPr>
          <a:xfrm>
            <a:off x="3360703" y="562163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592" name="Rectangles 591"/>
          <p:cNvSpPr/>
          <p:nvPr/>
        </p:nvSpPr>
        <p:spPr>
          <a:xfrm>
            <a:off x="3360703" y="591840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29</a:t>
            </a:r>
          </a:p>
        </p:txBody>
      </p:sp>
      <p:grpSp>
        <p:nvGrpSpPr>
          <p:cNvPr id="74" name="Group 73"/>
          <p:cNvGrpSpPr/>
          <p:nvPr/>
        </p:nvGrpSpPr>
        <p:grpSpPr>
          <a:xfrm flipH="1">
            <a:off x="3863207" y="2926810"/>
            <a:ext cx="995948" cy="194990"/>
            <a:chOff x="5721383" y="5094193"/>
            <a:chExt cx="1113584" cy="219402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8" name="Arc 7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81" name="Arc 8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Arc 8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83" name="Straight Connector 82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 flipH="1">
            <a:off x="3863957" y="3220045"/>
            <a:ext cx="996698" cy="194990"/>
            <a:chOff x="5721383" y="5094193"/>
            <a:chExt cx="1113584" cy="219402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88" name="Arc 8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91" name="Arc 9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Arc 9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93" name="Straight Connector 92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 flipH="1">
            <a:off x="3860957" y="3802764"/>
            <a:ext cx="995948" cy="194990"/>
            <a:chOff x="5721383" y="5094193"/>
            <a:chExt cx="1113584" cy="219402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09" name="Arc 10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Arc 10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13" name="Arc 11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Arc 113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15" name="Straight Connector 114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flipH="1">
            <a:off x="3861707" y="4143247"/>
            <a:ext cx="996698" cy="194990"/>
            <a:chOff x="5721383" y="5094193"/>
            <a:chExt cx="1113584" cy="219402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23" name="Arc 122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4" name="Arc 123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26" name="Arc 125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7" name="Arc 126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28" name="Straight Connector 127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Box 25"/>
          <p:cNvSpPr txBox="1"/>
          <p:nvPr/>
        </p:nvSpPr>
        <p:spPr>
          <a:xfrm>
            <a:off x="338686" y="7342285"/>
            <a:ext cx="4778001" cy="14427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On-Board 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</a:t>
            </a:r>
            <a:r>
              <a:rPr lang="en-US" sz="21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DF40HB(2.0)-30DS-0.4V(51)</a:t>
            </a:r>
            <a:endParaRPr lang="en-US" sz="2130" dirty="0"/>
          </a:p>
        </p:txBody>
      </p:sp>
      <p:sp>
        <p:nvSpPr>
          <p:cNvPr id="27" name="Text Box 26"/>
          <p:cNvSpPr txBox="1"/>
          <p:nvPr/>
        </p:nvSpPr>
        <p:spPr>
          <a:xfrm>
            <a:off x="541965" y="286"/>
            <a:ext cx="332475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D-PHY TX PORT1</a:t>
            </a:r>
          </a:p>
        </p:txBody>
      </p:sp>
      <p:sp>
        <p:nvSpPr>
          <p:cNvPr id="29" name="Rectangles 28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09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 rot="5400000">
            <a:off x="11040815" y="9482490"/>
            <a:ext cx="209550" cy="488975"/>
          </a:xfrm>
          <a:prstGeom prst="rect">
            <a:avLst/>
          </a:prstGeom>
          <a:solidFill>
            <a:srgbClr val="A7078E">
              <a:alpha val="59000"/>
            </a:srgbClr>
          </a:solidFill>
          <a:ln>
            <a:solidFill>
              <a:srgbClr val="A7078E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s 577"/>
          <p:cNvSpPr/>
          <p:nvPr/>
        </p:nvSpPr>
        <p:spPr>
          <a:xfrm>
            <a:off x="3360703" y="194872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03</a:t>
            </a:r>
            <a:endParaRPr lang="en-US" sz="1890" dirty="0">
              <a:solidFill>
                <a:schemeClr val="bg1"/>
              </a:solidFill>
            </a:endParaRPr>
          </a:p>
        </p:txBody>
      </p:sp>
      <p:sp>
        <p:nvSpPr>
          <p:cNvPr id="290" name="Rectangles 577"/>
          <p:cNvSpPr/>
          <p:nvPr/>
        </p:nvSpPr>
        <p:spPr>
          <a:xfrm>
            <a:off x="3360703" y="224549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05</a:t>
            </a:r>
            <a:endParaRPr lang="en-US" sz="1890" dirty="0">
              <a:solidFill>
                <a:schemeClr val="bg1"/>
              </a:solidFill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>
            <a:off x="8063459" y="3974714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8214951" y="3891468"/>
            <a:ext cx="182241" cy="167991"/>
            <a:chOff x="1971675" y="1409701"/>
            <a:chExt cx="1828802" cy="923924"/>
          </a:xfrm>
        </p:grpSpPr>
        <p:grpSp>
          <p:nvGrpSpPr>
            <p:cNvPr id="282" name="Group 281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293" name="Arc 292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4" name="Arc 293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285" name="Arc 284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Arc 287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95" name="Straight Connector 294"/>
          <p:cNvCxnSpPr/>
          <p:nvPr/>
        </p:nvCxnSpPr>
        <p:spPr>
          <a:xfrm>
            <a:off x="8385192" y="3976214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8055959" y="4264199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Group 296"/>
          <p:cNvGrpSpPr/>
          <p:nvPr/>
        </p:nvGrpSpPr>
        <p:grpSpPr>
          <a:xfrm>
            <a:off x="8207451" y="4180953"/>
            <a:ext cx="182241" cy="167991"/>
            <a:chOff x="1971675" y="1409701"/>
            <a:chExt cx="1828802" cy="923924"/>
          </a:xfrm>
        </p:grpSpPr>
        <p:grpSp>
          <p:nvGrpSpPr>
            <p:cNvPr id="298" name="Group 297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302" name="Arc 301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3" name="Arc 302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300" name="Arc 299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" name="Arc 300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04" name="Straight Connector 303"/>
          <p:cNvCxnSpPr/>
          <p:nvPr/>
        </p:nvCxnSpPr>
        <p:spPr>
          <a:xfrm>
            <a:off x="8377692" y="4265699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8055489" y="271772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9" name="Rectangles 541"/>
          <p:cNvSpPr/>
          <p:nvPr/>
        </p:nvSpPr>
        <p:spPr>
          <a:xfrm>
            <a:off x="9579352" y="1661172"/>
            <a:ext cx="3051591" cy="3097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MIPI_DPHY1_TX_D2_P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0" name="Rectangles 542"/>
          <p:cNvSpPr/>
          <p:nvPr/>
        </p:nvSpPr>
        <p:spPr>
          <a:xfrm>
            <a:off x="9579352" y="1955157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MIPI_DPHY1_TX_D2_N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1" name="Rectangles 543"/>
          <p:cNvSpPr/>
          <p:nvPr/>
        </p:nvSpPr>
        <p:spPr>
          <a:xfrm>
            <a:off x="9579352" y="2252891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2" name="Rectangles 544"/>
          <p:cNvSpPr/>
          <p:nvPr/>
        </p:nvSpPr>
        <p:spPr>
          <a:xfrm>
            <a:off x="9579352" y="2556625"/>
            <a:ext cx="3051591" cy="3082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MIPI_DPHY1_TX_CLK_P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3" name="Rectangles 545"/>
          <p:cNvSpPr/>
          <p:nvPr/>
        </p:nvSpPr>
        <p:spPr>
          <a:xfrm>
            <a:off x="9579352" y="2859609"/>
            <a:ext cx="3051591" cy="3224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MIPI_DPHY1_TX_CLK_N</a:t>
            </a:r>
            <a:endParaRPr lang="en-US" sz="165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4" name="Rectangles 546"/>
          <p:cNvSpPr/>
          <p:nvPr/>
        </p:nvSpPr>
        <p:spPr>
          <a:xfrm>
            <a:off x="9579352" y="3182842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5" name="Rectangles 547"/>
          <p:cNvSpPr/>
          <p:nvPr/>
        </p:nvSpPr>
        <p:spPr>
          <a:xfrm>
            <a:off x="9579352" y="3510575"/>
            <a:ext cx="1091943" cy="317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6" name="Rectangles 548"/>
          <p:cNvSpPr/>
          <p:nvPr/>
        </p:nvSpPr>
        <p:spPr>
          <a:xfrm>
            <a:off x="9579352" y="3817310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7" name="Rectangles 549"/>
          <p:cNvSpPr/>
          <p:nvPr/>
        </p:nvSpPr>
        <p:spPr>
          <a:xfrm>
            <a:off x="9579352" y="4133793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8" name="Rectangles 550"/>
          <p:cNvSpPr/>
          <p:nvPr/>
        </p:nvSpPr>
        <p:spPr>
          <a:xfrm>
            <a:off x="9579352" y="4444277"/>
            <a:ext cx="2456122" cy="290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19" name="Rectangles 551"/>
          <p:cNvSpPr/>
          <p:nvPr/>
        </p:nvSpPr>
        <p:spPr>
          <a:xfrm>
            <a:off x="9579352" y="4725512"/>
            <a:ext cx="2456122" cy="293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0" name="Rectangles 552"/>
          <p:cNvSpPr/>
          <p:nvPr/>
        </p:nvSpPr>
        <p:spPr>
          <a:xfrm>
            <a:off x="9579352" y="5027747"/>
            <a:ext cx="2456122" cy="3307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1" name="Rectangles 553"/>
          <p:cNvSpPr/>
          <p:nvPr/>
        </p:nvSpPr>
        <p:spPr>
          <a:xfrm>
            <a:off x="9579352" y="5350230"/>
            <a:ext cx="2456122" cy="293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2" name="Rectangles 554"/>
          <p:cNvSpPr/>
          <p:nvPr/>
        </p:nvSpPr>
        <p:spPr>
          <a:xfrm>
            <a:off x="9579352" y="5623966"/>
            <a:ext cx="2456122" cy="297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LCD_PWREN_1</a:t>
            </a:r>
          </a:p>
        </p:txBody>
      </p:sp>
      <p:sp>
        <p:nvSpPr>
          <p:cNvPr id="323" name="Rectangles 555"/>
          <p:cNvSpPr/>
          <p:nvPr/>
        </p:nvSpPr>
        <p:spPr>
          <a:xfrm>
            <a:off x="9579352" y="5921700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4" name="Rectangles 592"/>
          <p:cNvSpPr/>
          <p:nvPr/>
        </p:nvSpPr>
        <p:spPr>
          <a:xfrm>
            <a:off x="2273232" y="1642270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5" name="Rectangles 593"/>
          <p:cNvSpPr/>
          <p:nvPr/>
        </p:nvSpPr>
        <p:spPr>
          <a:xfrm>
            <a:off x="313584" y="1944504"/>
            <a:ext cx="3051591" cy="3097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MIPI_DPHY1_TX_D3_P</a:t>
            </a:r>
          </a:p>
        </p:txBody>
      </p:sp>
      <p:sp>
        <p:nvSpPr>
          <p:cNvPr id="326" name="Rectangles 594"/>
          <p:cNvSpPr/>
          <p:nvPr/>
        </p:nvSpPr>
        <p:spPr>
          <a:xfrm>
            <a:off x="313584" y="2238489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MIPI_DPHY1_TX_D3_N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27" name="Rectangles 595"/>
          <p:cNvSpPr/>
          <p:nvPr/>
        </p:nvSpPr>
        <p:spPr>
          <a:xfrm>
            <a:off x="2273232" y="2554223"/>
            <a:ext cx="1091943" cy="2722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8" name="Rectangles 596"/>
          <p:cNvSpPr/>
          <p:nvPr/>
        </p:nvSpPr>
        <p:spPr>
          <a:xfrm>
            <a:off x="313584" y="2821959"/>
            <a:ext cx="3051591" cy="3697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MIPI_DPHY1_TX_D1_P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29" name="Rectangles 597"/>
          <p:cNvSpPr/>
          <p:nvPr/>
        </p:nvSpPr>
        <p:spPr>
          <a:xfrm>
            <a:off x="313584" y="3156441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MIPI_DPHY1_TX_D1_N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0" name="Rectangles 598"/>
          <p:cNvSpPr/>
          <p:nvPr/>
        </p:nvSpPr>
        <p:spPr>
          <a:xfrm>
            <a:off x="2273232" y="3468425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31" name="Rectangles 599"/>
          <p:cNvSpPr/>
          <p:nvPr/>
        </p:nvSpPr>
        <p:spPr>
          <a:xfrm>
            <a:off x="313584" y="3758660"/>
            <a:ext cx="3051591" cy="3367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MIPI_DPHY1_TX_D0_P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2" name="Rectangles 600"/>
          <p:cNvSpPr/>
          <p:nvPr/>
        </p:nvSpPr>
        <p:spPr>
          <a:xfrm>
            <a:off x="313584" y="4095392"/>
            <a:ext cx="3051591" cy="2947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MIPI_DPHY1_TX_D0_N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3" name="Rectangles 601"/>
          <p:cNvSpPr/>
          <p:nvPr/>
        </p:nvSpPr>
        <p:spPr>
          <a:xfrm>
            <a:off x="2273232" y="4399877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34" name="Rectangles 602"/>
          <p:cNvSpPr/>
          <p:nvPr/>
        </p:nvSpPr>
        <p:spPr>
          <a:xfrm>
            <a:off x="313584" y="4703611"/>
            <a:ext cx="3051591" cy="3367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TP_RST_L_1</a:t>
            </a:r>
          </a:p>
        </p:txBody>
      </p:sp>
      <p:sp>
        <p:nvSpPr>
          <p:cNvPr id="335" name="Rectangles 603"/>
          <p:cNvSpPr/>
          <p:nvPr/>
        </p:nvSpPr>
        <p:spPr>
          <a:xfrm>
            <a:off x="313584" y="5040343"/>
            <a:ext cx="3051591" cy="294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TP_INT_L_1</a:t>
            </a:r>
          </a:p>
        </p:txBody>
      </p:sp>
      <p:sp>
        <p:nvSpPr>
          <p:cNvPr id="339" name="Rectangles 604"/>
          <p:cNvSpPr/>
          <p:nvPr/>
        </p:nvSpPr>
        <p:spPr>
          <a:xfrm>
            <a:off x="313584" y="5335828"/>
            <a:ext cx="3051591" cy="294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I2C5_SCL_M0_TP</a:t>
            </a:r>
          </a:p>
        </p:txBody>
      </p:sp>
      <p:sp>
        <p:nvSpPr>
          <p:cNvPr id="349" name="Rectangles 605"/>
          <p:cNvSpPr/>
          <p:nvPr/>
        </p:nvSpPr>
        <p:spPr>
          <a:xfrm>
            <a:off x="313584" y="5632063"/>
            <a:ext cx="3051591" cy="293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I2C5_SDA_M0_TP</a:t>
            </a:r>
          </a:p>
        </p:txBody>
      </p:sp>
      <p:sp>
        <p:nvSpPr>
          <p:cNvPr id="350" name="Rectangles 606"/>
          <p:cNvSpPr/>
          <p:nvPr/>
        </p:nvSpPr>
        <p:spPr>
          <a:xfrm>
            <a:off x="317334" y="5926047"/>
            <a:ext cx="3051591" cy="293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LCD_BL_PWM2</a:t>
            </a:r>
          </a:p>
        </p:txBody>
      </p:sp>
      <p:grpSp>
        <p:nvGrpSpPr>
          <p:cNvPr id="279" name="Group 278"/>
          <p:cNvGrpSpPr/>
          <p:nvPr/>
        </p:nvGrpSpPr>
        <p:grpSpPr>
          <a:xfrm flipH="1">
            <a:off x="3875957" y="2026857"/>
            <a:ext cx="995948" cy="194990"/>
            <a:chOff x="5721383" y="5094193"/>
            <a:chExt cx="1113584" cy="219402"/>
          </a:xfrm>
        </p:grpSpPr>
        <p:cxnSp>
          <p:nvCxnSpPr>
            <p:cNvPr id="280" name="Straight Connector 279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4" name="Group 283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287" name="Group 28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54" name="Arc 353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5" name="Arc 354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51" name="Group 35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52" name="Arc 351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3" name="Arc 35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86" name="Straight Connector 285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6" name="Group 355"/>
          <p:cNvGrpSpPr/>
          <p:nvPr/>
        </p:nvGrpSpPr>
        <p:grpSpPr>
          <a:xfrm flipH="1">
            <a:off x="3876707" y="2320092"/>
            <a:ext cx="996698" cy="194990"/>
            <a:chOff x="5721383" y="5094193"/>
            <a:chExt cx="1113584" cy="219402"/>
          </a:xfrm>
        </p:grpSpPr>
        <p:cxnSp>
          <p:nvCxnSpPr>
            <p:cNvPr id="357" name="Straight Connector 356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Group 357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360" name="Group 359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67" name="Arc 36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8" name="Arc 36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1" name="Group 36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62" name="Arc 361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3" name="Arc 36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359" name="Straight Connector 358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9" name="Picture 3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8602" y="218125"/>
            <a:ext cx="10451062" cy="7848213"/>
          </a:xfrm>
          <a:prstGeom prst="rect">
            <a:avLst/>
          </a:prstGeom>
        </p:spPr>
      </p:pic>
      <p:sp>
        <p:nvSpPr>
          <p:cNvPr id="370" name="Text Box 608"/>
          <p:cNvSpPr txBox="1"/>
          <p:nvPr/>
        </p:nvSpPr>
        <p:spPr>
          <a:xfrm>
            <a:off x="3901180" y="7564419"/>
            <a:ext cx="4748753" cy="769441"/>
          </a:xfrm>
          <a:prstGeom prst="rect">
            <a:avLst/>
          </a:prstGeom>
          <a:noFill/>
          <a:effectLst>
            <a:reflection blurRad="114300" stA="39000" endPos="18000" dist="50800" dir="5400000" sy="-100000" algn="bl" rotWithShape="0"/>
          </a:effectLst>
        </p:spPr>
        <p:txBody>
          <a:bodyPr wrap="square" rtlCol="0" anchor="t">
            <a:spAutoFit/>
            <a:scene3d>
              <a:camera prst="orthographicFront"/>
              <a:lightRig rig="balanced" dir="t">
                <a:rot lat="0" lon="0" rev="0"/>
              </a:lightRig>
            </a:scene3d>
            <a:sp3d extrusionH="57150" contourW="12700" prstMaterial="matte">
              <a:bevelT w="25400" h="38100"/>
              <a:contourClr>
                <a:schemeClr val="accent4"/>
              </a:contourClr>
            </a:sp3d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</a:t>
            </a:r>
            <a:r>
              <a:rPr lang="en-US" sz="4400" b="1" dirty="0" smtClean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DPHY TX1 </a:t>
            </a:r>
            <a:endParaRPr lang="en-US" sz="4400" b="1" dirty="0">
              <a:solidFill>
                <a:schemeClr val="accent4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61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8534144" y="6835885"/>
            <a:ext cx="5399919" cy="3736865"/>
          </a:xfrm>
          <a:prstGeom prst="rect">
            <a:avLst/>
          </a:prstGeom>
        </p:spPr>
      </p:pic>
      <p:sp>
        <p:nvSpPr>
          <p:cNvPr id="611" name="Text Box 610"/>
          <p:cNvSpPr txBox="1"/>
          <p:nvPr/>
        </p:nvSpPr>
        <p:spPr>
          <a:xfrm>
            <a:off x="338273" y="8869460"/>
            <a:ext cx="4326525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Mating </a:t>
            </a:r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DF40C-30DP-0.4V(51)</a:t>
            </a:r>
            <a:endParaRPr lang="en-US" sz="2125" dirty="0"/>
          </a:p>
        </p:txBody>
      </p:sp>
      <p:sp>
        <p:nvSpPr>
          <p:cNvPr id="37" name="Oval 36"/>
          <p:cNvSpPr/>
          <p:nvPr/>
        </p:nvSpPr>
        <p:spPr>
          <a:xfrm>
            <a:off x="7888247" y="234349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" name="Oval 37"/>
          <p:cNvSpPr/>
          <p:nvPr/>
        </p:nvSpPr>
        <p:spPr>
          <a:xfrm>
            <a:off x="7918996" y="237424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" name="Oval 4"/>
          <p:cNvSpPr/>
          <p:nvPr/>
        </p:nvSpPr>
        <p:spPr>
          <a:xfrm>
            <a:off x="7888247" y="17292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" name="Oval 5"/>
          <p:cNvSpPr/>
          <p:nvPr/>
        </p:nvSpPr>
        <p:spPr>
          <a:xfrm>
            <a:off x="7918996" y="176002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53" name="Straight Connector 152"/>
          <p:cNvCxnSpPr/>
          <p:nvPr/>
        </p:nvCxnSpPr>
        <p:spPr>
          <a:xfrm>
            <a:off x="8051460" y="2131577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8202952" y="2048331"/>
            <a:ext cx="182241" cy="167991"/>
            <a:chOff x="1971675" y="1409701"/>
            <a:chExt cx="1828802" cy="923924"/>
          </a:xfrm>
        </p:grpSpPr>
        <p:grpSp>
          <p:nvGrpSpPr>
            <p:cNvPr id="155" name="Group 15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56" name="Arc 15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Arc 15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59" name="Arc 15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Arc 15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61" name="Straight Connector 160"/>
          <p:cNvCxnSpPr/>
          <p:nvPr/>
        </p:nvCxnSpPr>
        <p:spPr>
          <a:xfrm>
            <a:off x="8373193" y="2133077"/>
            <a:ext cx="6884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10800000">
            <a:off x="4861405" y="202835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" name="Oval 35"/>
          <p:cNvSpPr/>
          <p:nvPr/>
        </p:nvSpPr>
        <p:spPr>
          <a:xfrm rot="10800000">
            <a:off x="4892153" y="205985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" name="Oval 38"/>
          <p:cNvSpPr/>
          <p:nvPr/>
        </p:nvSpPr>
        <p:spPr>
          <a:xfrm>
            <a:off x="7888247" y="263597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" name="Oval 39"/>
          <p:cNvSpPr/>
          <p:nvPr/>
        </p:nvSpPr>
        <p:spPr>
          <a:xfrm>
            <a:off x="7918996" y="266672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83" name="Straight Connector 182"/>
          <p:cNvCxnSpPr/>
          <p:nvPr/>
        </p:nvCxnSpPr>
        <p:spPr>
          <a:xfrm>
            <a:off x="8064431" y="3065424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" name="Group 183"/>
          <p:cNvGrpSpPr/>
          <p:nvPr/>
        </p:nvGrpSpPr>
        <p:grpSpPr>
          <a:xfrm>
            <a:off x="8215923" y="2982178"/>
            <a:ext cx="182241" cy="167991"/>
            <a:chOff x="1971675" y="1409701"/>
            <a:chExt cx="1828802" cy="923924"/>
          </a:xfrm>
        </p:grpSpPr>
        <p:grpSp>
          <p:nvGrpSpPr>
            <p:cNvPr id="185" name="Group 18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86" name="Arc 18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Arc 18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89" name="Arc 18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Arc 18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91" name="Straight Connector 190"/>
          <p:cNvCxnSpPr/>
          <p:nvPr/>
        </p:nvCxnSpPr>
        <p:spPr>
          <a:xfrm>
            <a:off x="8386164" y="3066924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7888247" y="295021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" name="Oval 41"/>
          <p:cNvSpPr/>
          <p:nvPr/>
        </p:nvSpPr>
        <p:spPr>
          <a:xfrm>
            <a:off x="7918996" y="298096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93" name="Straight Connector 192"/>
          <p:cNvCxnSpPr/>
          <p:nvPr/>
        </p:nvCxnSpPr>
        <p:spPr>
          <a:xfrm>
            <a:off x="8056931" y="3354909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/>
          <p:cNvGrpSpPr/>
          <p:nvPr/>
        </p:nvGrpSpPr>
        <p:grpSpPr>
          <a:xfrm>
            <a:off x="8208423" y="3271663"/>
            <a:ext cx="182241" cy="167991"/>
            <a:chOff x="1971675" y="1409701"/>
            <a:chExt cx="1828802" cy="923924"/>
          </a:xfrm>
        </p:grpSpPr>
        <p:grpSp>
          <p:nvGrpSpPr>
            <p:cNvPr id="195" name="Group 19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96" name="Arc 19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Arc 19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99" name="Arc 19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Arc 19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01" name="Straight Connector 200"/>
          <p:cNvCxnSpPr/>
          <p:nvPr/>
        </p:nvCxnSpPr>
        <p:spPr>
          <a:xfrm>
            <a:off x="8378664" y="3356409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8051460" y="1805021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888247" y="327719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" name="Oval 43"/>
          <p:cNvSpPr/>
          <p:nvPr/>
        </p:nvSpPr>
        <p:spPr>
          <a:xfrm>
            <a:off x="7918996" y="33079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" name="Oval 44"/>
          <p:cNvSpPr/>
          <p:nvPr/>
        </p:nvSpPr>
        <p:spPr>
          <a:xfrm>
            <a:off x="7888247" y="359967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" name="Oval 45"/>
          <p:cNvSpPr/>
          <p:nvPr/>
        </p:nvSpPr>
        <p:spPr>
          <a:xfrm>
            <a:off x="7918996" y="363042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69" name="Straight Connector 268"/>
          <p:cNvCxnSpPr/>
          <p:nvPr/>
        </p:nvCxnSpPr>
        <p:spPr>
          <a:xfrm>
            <a:off x="8051739" y="366567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888247" y="389141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" name="Oval 47"/>
          <p:cNvSpPr/>
          <p:nvPr/>
        </p:nvSpPr>
        <p:spPr>
          <a:xfrm>
            <a:off x="7918996" y="39221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" name="Oval 48"/>
          <p:cNvSpPr/>
          <p:nvPr/>
        </p:nvSpPr>
        <p:spPr>
          <a:xfrm>
            <a:off x="7899497" y="42161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0" name="Oval 49"/>
          <p:cNvSpPr/>
          <p:nvPr/>
        </p:nvSpPr>
        <p:spPr>
          <a:xfrm>
            <a:off x="7930245" y="424689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1" name="Oval 50"/>
          <p:cNvSpPr/>
          <p:nvPr/>
        </p:nvSpPr>
        <p:spPr>
          <a:xfrm>
            <a:off x="7899497" y="449438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2" name="Oval 51"/>
          <p:cNvSpPr/>
          <p:nvPr/>
        </p:nvSpPr>
        <p:spPr>
          <a:xfrm>
            <a:off x="7930245" y="452513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2" name="Straight Connector 271"/>
          <p:cNvCxnSpPr/>
          <p:nvPr/>
        </p:nvCxnSpPr>
        <p:spPr>
          <a:xfrm>
            <a:off x="8062988" y="4581377"/>
            <a:ext cx="99519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99497" y="479661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4" name="Oval 53"/>
          <p:cNvSpPr/>
          <p:nvPr/>
        </p:nvSpPr>
        <p:spPr>
          <a:xfrm>
            <a:off x="7930245" y="482736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3" name="Straight Connector 272"/>
          <p:cNvCxnSpPr/>
          <p:nvPr/>
        </p:nvCxnSpPr>
        <p:spPr>
          <a:xfrm>
            <a:off x="8067488" y="487686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7888247" y="511984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6" name="Oval 55"/>
          <p:cNvSpPr/>
          <p:nvPr/>
        </p:nvSpPr>
        <p:spPr>
          <a:xfrm>
            <a:off x="7918996" y="515059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4" name="Straight Connector 273"/>
          <p:cNvCxnSpPr/>
          <p:nvPr/>
        </p:nvCxnSpPr>
        <p:spPr>
          <a:xfrm>
            <a:off x="8059988" y="520384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7899497" y="543858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8" name="Oval 57"/>
          <p:cNvSpPr/>
          <p:nvPr/>
        </p:nvSpPr>
        <p:spPr>
          <a:xfrm>
            <a:off x="7930245" y="54693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5" name="Straight Connector 274"/>
          <p:cNvCxnSpPr/>
          <p:nvPr/>
        </p:nvCxnSpPr>
        <p:spPr>
          <a:xfrm>
            <a:off x="8056238" y="55090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7903996" y="573331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0" name="Oval 59"/>
          <p:cNvSpPr/>
          <p:nvPr/>
        </p:nvSpPr>
        <p:spPr>
          <a:xfrm>
            <a:off x="7934745" y="57640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6" name="Straight Connector 275"/>
          <p:cNvCxnSpPr/>
          <p:nvPr/>
        </p:nvCxnSpPr>
        <p:spPr>
          <a:xfrm>
            <a:off x="8064488" y="580981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7903996" y="604155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2" name="Oval 61"/>
          <p:cNvSpPr/>
          <p:nvPr/>
        </p:nvSpPr>
        <p:spPr>
          <a:xfrm>
            <a:off x="7934745" y="60722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7" name="Straight Connector 276"/>
          <p:cNvCxnSpPr/>
          <p:nvPr/>
        </p:nvCxnSpPr>
        <p:spPr>
          <a:xfrm>
            <a:off x="8055489" y="611654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6" name="Oval 335"/>
          <p:cNvSpPr/>
          <p:nvPr/>
        </p:nvSpPr>
        <p:spPr>
          <a:xfrm>
            <a:off x="7888247" y="20435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37" name="Oval 336"/>
          <p:cNvSpPr/>
          <p:nvPr/>
        </p:nvSpPr>
        <p:spPr>
          <a:xfrm>
            <a:off x="7918996" y="207425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340" name="Straight Connector 339"/>
          <p:cNvCxnSpPr/>
          <p:nvPr/>
        </p:nvCxnSpPr>
        <p:spPr>
          <a:xfrm>
            <a:off x="8051739" y="2419241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1" name="Group 340"/>
          <p:cNvGrpSpPr/>
          <p:nvPr/>
        </p:nvGrpSpPr>
        <p:grpSpPr>
          <a:xfrm>
            <a:off x="8203231" y="2335995"/>
            <a:ext cx="182241" cy="167991"/>
            <a:chOff x="1971675" y="1409701"/>
            <a:chExt cx="1828802" cy="923924"/>
          </a:xfrm>
        </p:grpSpPr>
        <p:grpSp>
          <p:nvGrpSpPr>
            <p:cNvPr id="342" name="Group 341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343" name="Arc 342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4" name="Arc 343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5" name="Group 344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346" name="Arc 345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7" name="Arc 346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48" name="Straight Connector 347"/>
          <p:cNvCxnSpPr/>
          <p:nvPr/>
        </p:nvCxnSpPr>
        <p:spPr>
          <a:xfrm>
            <a:off x="8373472" y="2420741"/>
            <a:ext cx="6884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Oval 364"/>
          <p:cNvSpPr/>
          <p:nvPr/>
        </p:nvSpPr>
        <p:spPr>
          <a:xfrm rot="10800000">
            <a:off x="4861405" y="231034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6" name="Oval 365"/>
          <p:cNvSpPr/>
          <p:nvPr/>
        </p:nvSpPr>
        <p:spPr>
          <a:xfrm rot="10800000">
            <a:off x="4892153" y="234184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79" name="Oval 378"/>
          <p:cNvSpPr/>
          <p:nvPr/>
        </p:nvSpPr>
        <p:spPr>
          <a:xfrm rot="10800000">
            <a:off x="4859905" y="29403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0" name="Oval 379"/>
          <p:cNvSpPr/>
          <p:nvPr/>
        </p:nvSpPr>
        <p:spPr>
          <a:xfrm rot="10800000">
            <a:off x="4890653" y="2971808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3" name="Oval 392"/>
          <p:cNvSpPr/>
          <p:nvPr/>
        </p:nvSpPr>
        <p:spPr>
          <a:xfrm rot="10800000">
            <a:off x="4861405" y="3227544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4" name="Oval 393"/>
          <p:cNvSpPr/>
          <p:nvPr/>
        </p:nvSpPr>
        <p:spPr>
          <a:xfrm rot="10800000">
            <a:off x="4892153" y="32590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7" name="Oval 406"/>
          <p:cNvSpPr/>
          <p:nvPr/>
        </p:nvSpPr>
        <p:spPr>
          <a:xfrm rot="10800000">
            <a:off x="4851655" y="38237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8" name="Oval 407"/>
          <p:cNvSpPr/>
          <p:nvPr/>
        </p:nvSpPr>
        <p:spPr>
          <a:xfrm rot="10800000">
            <a:off x="4882404" y="385526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1" name="Oval 420"/>
          <p:cNvSpPr/>
          <p:nvPr/>
        </p:nvSpPr>
        <p:spPr>
          <a:xfrm rot="10800000">
            <a:off x="4851655" y="41567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2" name="Oval 421"/>
          <p:cNvSpPr/>
          <p:nvPr/>
        </p:nvSpPr>
        <p:spPr>
          <a:xfrm rot="10800000">
            <a:off x="4882404" y="418824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4" name="Oval 433"/>
          <p:cNvSpPr/>
          <p:nvPr/>
        </p:nvSpPr>
        <p:spPr>
          <a:xfrm rot="10800000">
            <a:off x="4859905" y="26290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7" name="Oval 436"/>
          <p:cNvSpPr/>
          <p:nvPr/>
        </p:nvSpPr>
        <p:spPr>
          <a:xfrm rot="10800000">
            <a:off x="4890653" y="266057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38" name="Straight Connector 437"/>
          <p:cNvCxnSpPr/>
          <p:nvPr/>
        </p:nvCxnSpPr>
        <p:spPr>
          <a:xfrm rot="10800000">
            <a:off x="3860207" y="271232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2" name="Oval 441"/>
          <p:cNvSpPr/>
          <p:nvPr/>
        </p:nvSpPr>
        <p:spPr>
          <a:xfrm rot="10800000">
            <a:off x="4859905" y="171712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5" name="Oval 444"/>
          <p:cNvSpPr/>
          <p:nvPr/>
        </p:nvSpPr>
        <p:spPr>
          <a:xfrm rot="10800000">
            <a:off x="4890653" y="174862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46" name="Straight Connector 445"/>
          <p:cNvCxnSpPr/>
          <p:nvPr/>
        </p:nvCxnSpPr>
        <p:spPr>
          <a:xfrm rot="10800000">
            <a:off x="3862457" y="180186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9" name="Oval 448"/>
          <p:cNvSpPr/>
          <p:nvPr/>
        </p:nvSpPr>
        <p:spPr>
          <a:xfrm rot="10800000">
            <a:off x="4861405" y="352527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2" name="Oval 451"/>
          <p:cNvSpPr/>
          <p:nvPr/>
        </p:nvSpPr>
        <p:spPr>
          <a:xfrm rot="10800000">
            <a:off x="4892153" y="355677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53" name="Straight Connector 452"/>
          <p:cNvCxnSpPr/>
          <p:nvPr/>
        </p:nvCxnSpPr>
        <p:spPr>
          <a:xfrm rot="10800000">
            <a:off x="3860957" y="360852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56" name="Oval 455"/>
          <p:cNvSpPr/>
          <p:nvPr/>
        </p:nvSpPr>
        <p:spPr>
          <a:xfrm rot="10800000">
            <a:off x="4859905" y="44927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9" name="Oval 458"/>
          <p:cNvSpPr/>
          <p:nvPr/>
        </p:nvSpPr>
        <p:spPr>
          <a:xfrm rot="10800000">
            <a:off x="4890653" y="452422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60" name="Straight Connector 459"/>
          <p:cNvCxnSpPr/>
          <p:nvPr/>
        </p:nvCxnSpPr>
        <p:spPr>
          <a:xfrm rot="10800000">
            <a:off x="3862457" y="457597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3" name="Oval 462"/>
          <p:cNvSpPr/>
          <p:nvPr/>
        </p:nvSpPr>
        <p:spPr>
          <a:xfrm rot="10800000">
            <a:off x="4859905" y="47964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6" name="Oval 465"/>
          <p:cNvSpPr/>
          <p:nvPr/>
        </p:nvSpPr>
        <p:spPr>
          <a:xfrm rot="10800000">
            <a:off x="4890653" y="48279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7" name="Oval 476"/>
          <p:cNvSpPr/>
          <p:nvPr/>
        </p:nvSpPr>
        <p:spPr>
          <a:xfrm rot="10800000">
            <a:off x="4861405" y="53769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0" name="Oval 479"/>
          <p:cNvSpPr/>
          <p:nvPr/>
        </p:nvSpPr>
        <p:spPr>
          <a:xfrm rot="10800000">
            <a:off x="4892153" y="54084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4" name="Oval 483"/>
          <p:cNvSpPr/>
          <p:nvPr/>
        </p:nvSpPr>
        <p:spPr>
          <a:xfrm rot="10800000">
            <a:off x="4859905" y="567316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7" name="Oval 486"/>
          <p:cNvSpPr/>
          <p:nvPr/>
        </p:nvSpPr>
        <p:spPr>
          <a:xfrm rot="10800000">
            <a:off x="4890653" y="57046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1" name="Oval 490"/>
          <p:cNvSpPr/>
          <p:nvPr/>
        </p:nvSpPr>
        <p:spPr>
          <a:xfrm rot="10800000">
            <a:off x="4851655" y="598290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4" name="Oval 493"/>
          <p:cNvSpPr/>
          <p:nvPr/>
        </p:nvSpPr>
        <p:spPr>
          <a:xfrm rot="10800000">
            <a:off x="4882404" y="60143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67" name="Straight Connector 466"/>
          <p:cNvCxnSpPr/>
          <p:nvPr/>
        </p:nvCxnSpPr>
        <p:spPr>
          <a:xfrm rot="10800000">
            <a:off x="3858707" y="487970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0" name="Oval 469"/>
          <p:cNvSpPr/>
          <p:nvPr/>
        </p:nvSpPr>
        <p:spPr>
          <a:xfrm rot="10800000">
            <a:off x="4859905" y="506794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3" name="Oval 472"/>
          <p:cNvSpPr/>
          <p:nvPr/>
        </p:nvSpPr>
        <p:spPr>
          <a:xfrm rot="10800000">
            <a:off x="4890653" y="509944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74" name="Straight Connector 473"/>
          <p:cNvCxnSpPr/>
          <p:nvPr/>
        </p:nvCxnSpPr>
        <p:spPr>
          <a:xfrm rot="10800000">
            <a:off x="3862457" y="515419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1" name="Straight Connector 480"/>
          <p:cNvCxnSpPr/>
          <p:nvPr/>
        </p:nvCxnSpPr>
        <p:spPr>
          <a:xfrm rot="10800000">
            <a:off x="3862457" y="54616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 rot="10800000">
            <a:off x="3858707" y="575566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5" name="Straight Connector 494"/>
          <p:cNvCxnSpPr/>
          <p:nvPr/>
        </p:nvCxnSpPr>
        <p:spPr>
          <a:xfrm rot="10800000">
            <a:off x="3858707" y="605939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7" name="Rectangles 526"/>
          <p:cNvSpPr/>
          <p:nvPr/>
        </p:nvSpPr>
        <p:spPr>
          <a:xfrm>
            <a:off x="9066436" y="165427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528" name="Rectangles 527"/>
          <p:cNvSpPr/>
          <p:nvPr/>
        </p:nvSpPr>
        <p:spPr>
          <a:xfrm>
            <a:off x="9066436" y="195088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29" name="Rectangles 528"/>
          <p:cNvSpPr/>
          <p:nvPr/>
        </p:nvSpPr>
        <p:spPr>
          <a:xfrm>
            <a:off x="9066436" y="2247499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530" name="Rectangles 529"/>
          <p:cNvSpPr/>
          <p:nvPr/>
        </p:nvSpPr>
        <p:spPr>
          <a:xfrm>
            <a:off x="9066436" y="255910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531" name="Rectangles 530"/>
          <p:cNvSpPr/>
          <p:nvPr/>
        </p:nvSpPr>
        <p:spPr>
          <a:xfrm>
            <a:off x="9066436" y="2855718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32" name="Rectangles 531"/>
          <p:cNvSpPr/>
          <p:nvPr/>
        </p:nvSpPr>
        <p:spPr>
          <a:xfrm>
            <a:off x="9066436" y="3189076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33" name="Rectangles 532"/>
          <p:cNvSpPr/>
          <p:nvPr/>
        </p:nvSpPr>
        <p:spPr>
          <a:xfrm>
            <a:off x="9066436" y="351118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534" name="Rectangles 533"/>
          <p:cNvSpPr/>
          <p:nvPr/>
        </p:nvSpPr>
        <p:spPr>
          <a:xfrm>
            <a:off x="9066436" y="3826543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535" name="Rectangles 534"/>
          <p:cNvSpPr/>
          <p:nvPr/>
        </p:nvSpPr>
        <p:spPr>
          <a:xfrm>
            <a:off x="9066436" y="413815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36" name="Rectangles 535"/>
          <p:cNvSpPr/>
          <p:nvPr/>
        </p:nvSpPr>
        <p:spPr>
          <a:xfrm>
            <a:off x="9066436" y="443476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37" name="Rectangles 536"/>
          <p:cNvSpPr/>
          <p:nvPr/>
        </p:nvSpPr>
        <p:spPr>
          <a:xfrm>
            <a:off x="9066436" y="473137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38" name="Rectangles 537"/>
          <p:cNvSpPr/>
          <p:nvPr/>
        </p:nvSpPr>
        <p:spPr>
          <a:xfrm>
            <a:off x="9066436" y="502798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39" name="Rectangles 538"/>
          <p:cNvSpPr/>
          <p:nvPr/>
        </p:nvSpPr>
        <p:spPr>
          <a:xfrm>
            <a:off x="9066436" y="534034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40" name="Rectangles 539"/>
          <p:cNvSpPr/>
          <p:nvPr/>
        </p:nvSpPr>
        <p:spPr>
          <a:xfrm>
            <a:off x="9066436" y="563695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41" name="Rectangles 540"/>
          <p:cNvSpPr/>
          <p:nvPr/>
        </p:nvSpPr>
        <p:spPr>
          <a:xfrm>
            <a:off x="9066436" y="59335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78" name="Rectangles 577"/>
          <p:cNvSpPr/>
          <p:nvPr/>
        </p:nvSpPr>
        <p:spPr>
          <a:xfrm>
            <a:off x="3360703" y="165196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81" name="Rectangles 580"/>
          <p:cNvSpPr/>
          <p:nvPr/>
        </p:nvSpPr>
        <p:spPr>
          <a:xfrm>
            <a:off x="3360703" y="25422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582" name="Rectangles 581"/>
          <p:cNvSpPr/>
          <p:nvPr/>
        </p:nvSpPr>
        <p:spPr>
          <a:xfrm>
            <a:off x="3360703" y="2839020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583" name="Rectangles 582"/>
          <p:cNvSpPr/>
          <p:nvPr/>
        </p:nvSpPr>
        <p:spPr>
          <a:xfrm>
            <a:off x="3360703" y="3172532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84" name="Rectangles 583"/>
          <p:cNvSpPr/>
          <p:nvPr/>
        </p:nvSpPr>
        <p:spPr>
          <a:xfrm>
            <a:off x="3360703" y="349479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85" name="Rectangles 584"/>
          <p:cNvSpPr/>
          <p:nvPr/>
        </p:nvSpPr>
        <p:spPr>
          <a:xfrm>
            <a:off x="3360703" y="3810307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86" name="Rectangles 585"/>
          <p:cNvSpPr/>
          <p:nvPr/>
        </p:nvSpPr>
        <p:spPr>
          <a:xfrm>
            <a:off x="3360703" y="4122070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587" name="Rectangles 586"/>
          <p:cNvSpPr/>
          <p:nvPr/>
        </p:nvSpPr>
        <p:spPr>
          <a:xfrm>
            <a:off x="3360703" y="441883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88" name="Rectangles 587"/>
          <p:cNvSpPr/>
          <p:nvPr/>
        </p:nvSpPr>
        <p:spPr>
          <a:xfrm>
            <a:off x="3360703" y="471559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89" name="Rectangles 588"/>
          <p:cNvSpPr/>
          <p:nvPr/>
        </p:nvSpPr>
        <p:spPr>
          <a:xfrm>
            <a:off x="3360703" y="501236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90" name="Rectangles 589"/>
          <p:cNvSpPr/>
          <p:nvPr/>
        </p:nvSpPr>
        <p:spPr>
          <a:xfrm>
            <a:off x="3360703" y="5324875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91" name="Rectangles 590"/>
          <p:cNvSpPr/>
          <p:nvPr/>
        </p:nvSpPr>
        <p:spPr>
          <a:xfrm>
            <a:off x="3360703" y="562163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592" name="Rectangles 591"/>
          <p:cNvSpPr/>
          <p:nvPr/>
        </p:nvSpPr>
        <p:spPr>
          <a:xfrm>
            <a:off x="3360703" y="591840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29</a:t>
            </a:r>
          </a:p>
        </p:txBody>
      </p:sp>
      <p:grpSp>
        <p:nvGrpSpPr>
          <p:cNvPr id="74" name="Group 73"/>
          <p:cNvGrpSpPr/>
          <p:nvPr/>
        </p:nvGrpSpPr>
        <p:grpSpPr>
          <a:xfrm flipH="1">
            <a:off x="3863207" y="2926810"/>
            <a:ext cx="995948" cy="194990"/>
            <a:chOff x="5721383" y="5094193"/>
            <a:chExt cx="1113584" cy="219402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8" name="Arc 7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81" name="Arc 8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Arc 8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83" name="Straight Connector 82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 flipH="1">
            <a:off x="3863957" y="3220045"/>
            <a:ext cx="996698" cy="194990"/>
            <a:chOff x="5721383" y="5094193"/>
            <a:chExt cx="1113584" cy="219402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88" name="Arc 8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91" name="Arc 9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Arc 9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93" name="Straight Connector 92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 flipH="1">
            <a:off x="3860957" y="3802764"/>
            <a:ext cx="995948" cy="194990"/>
            <a:chOff x="5721383" y="5094193"/>
            <a:chExt cx="1113584" cy="219402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09" name="Arc 10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Arc 10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13" name="Arc 11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Arc 113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15" name="Straight Connector 114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flipH="1">
            <a:off x="3861707" y="4143247"/>
            <a:ext cx="996698" cy="194990"/>
            <a:chOff x="5721383" y="5094193"/>
            <a:chExt cx="1113584" cy="219402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23" name="Arc 122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4" name="Arc 123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26" name="Arc 125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7" name="Arc 126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28" name="Straight Connector 127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Box 25"/>
          <p:cNvSpPr txBox="1"/>
          <p:nvPr/>
        </p:nvSpPr>
        <p:spPr>
          <a:xfrm>
            <a:off x="338686" y="7342285"/>
            <a:ext cx="4778001" cy="14427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On-Board 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</a:t>
            </a:r>
            <a:r>
              <a:rPr lang="en-US" sz="21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DF40HB(2.0)-30DS-0.4V(51)</a:t>
            </a:r>
            <a:endParaRPr lang="en-US" sz="2130" dirty="0"/>
          </a:p>
        </p:txBody>
      </p:sp>
      <p:sp>
        <p:nvSpPr>
          <p:cNvPr id="27" name="Text Box 26"/>
          <p:cNvSpPr txBox="1"/>
          <p:nvPr/>
        </p:nvSpPr>
        <p:spPr>
          <a:xfrm>
            <a:off x="541965" y="286"/>
            <a:ext cx="332475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D-PHY RX PORT0</a:t>
            </a:r>
          </a:p>
        </p:txBody>
      </p:sp>
      <p:sp>
        <p:nvSpPr>
          <p:cNvPr id="29" name="Rectangles 28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 rot="5400000">
            <a:off x="11828158" y="9516657"/>
            <a:ext cx="209550" cy="488975"/>
          </a:xfrm>
          <a:prstGeom prst="rect">
            <a:avLst/>
          </a:prstGeom>
          <a:solidFill>
            <a:srgbClr val="A7078E">
              <a:alpha val="59000"/>
            </a:srgbClr>
          </a:solidFill>
          <a:ln>
            <a:solidFill>
              <a:srgbClr val="A7078E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s 577"/>
          <p:cNvSpPr/>
          <p:nvPr/>
        </p:nvSpPr>
        <p:spPr>
          <a:xfrm>
            <a:off x="3360703" y="194872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03</a:t>
            </a:r>
            <a:endParaRPr lang="en-US" sz="1890" dirty="0">
              <a:solidFill>
                <a:schemeClr val="bg1"/>
              </a:solidFill>
            </a:endParaRPr>
          </a:p>
        </p:txBody>
      </p:sp>
      <p:sp>
        <p:nvSpPr>
          <p:cNvPr id="290" name="Rectangles 577"/>
          <p:cNvSpPr/>
          <p:nvPr/>
        </p:nvSpPr>
        <p:spPr>
          <a:xfrm>
            <a:off x="3360703" y="224549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05</a:t>
            </a:r>
            <a:endParaRPr lang="en-US" sz="1890" dirty="0">
              <a:solidFill>
                <a:schemeClr val="bg1"/>
              </a:solidFill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>
            <a:off x="8063459" y="3974714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8214951" y="3891468"/>
            <a:ext cx="182241" cy="167991"/>
            <a:chOff x="1971675" y="1409701"/>
            <a:chExt cx="1828802" cy="923924"/>
          </a:xfrm>
        </p:grpSpPr>
        <p:grpSp>
          <p:nvGrpSpPr>
            <p:cNvPr id="282" name="Group 281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293" name="Arc 292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4" name="Arc 293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285" name="Arc 284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Arc 287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95" name="Straight Connector 294"/>
          <p:cNvCxnSpPr/>
          <p:nvPr/>
        </p:nvCxnSpPr>
        <p:spPr>
          <a:xfrm>
            <a:off x="8385192" y="3976214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8055959" y="4264199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Group 296"/>
          <p:cNvGrpSpPr/>
          <p:nvPr/>
        </p:nvGrpSpPr>
        <p:grpSpPr>
          <a:xfrm>
            <a:off x="8207451" y="4180953"/>
            <a:ext cx="182241" cy="167991"/>
            <a:chOff x="1971675" y="1409701"/>
            <a:chExt cx="1828802" cy="923924"/>
          </a:xfrm>
        </p:grpSpPr>
        <p:grpSp>
          <p:nvGrpSpPr>
            <p:cNvPr id="298" name="Group 297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302" name="Arc 301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3" name="Arc 302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300" name="Arc 299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" name="Arc 300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04" name="Straight Connector 303"/>
          <p:cNvCxnSpPr/>
          <p:nvPr/>
        </p:nvCxnSpPr>
        <p:spPr>
          <a:xfrm>
            <a:off x="8377692" y="4265699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8055489" y="271772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9" name="Rectangles 541"/>
          <p:cNvSpPr/>
          <p:nvPr/>
        </p:nvSpPr>
        <p:spPr>
          <a:xfrm>
            <a:off x="9579352" y="1661172"/>
            <a:ext cx="3051591" cy="3097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MIPI_DPHY0_RX_D2_P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0" name="Rectangles 542"/>
          <p:cNvSpPr/>
          <p:nvPr/>
        </p:nvSpPr>
        <p:spPr>
          <a:xfrm>
            <a:off x="9579352" y="1955157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MIPI_DPHY0_RX_D2_N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1" name="Rectangles 543"/>
          <p:cNvSpPr/>
          <p:nvPr/>
        </p:nvSpPr>
        <p:spPr>
          <a:xfrm>
            <a:off x="9579352" y="2252891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2" name="Rectangles 544"/>
          <p:cNvSpPr/>
          <p:nvPr/>
        </p:nvSpPr>
        <p:spPr>
          <a:xfrm>
            <a:off x="9579352" y="2556625"/>
            <a:ext cx="3051591" cy="3082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MIPI_DPHY0_RX_CLK_P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3" name="Rectangles 545"/>
          <p:cNvSpPr/>
          <p:nvPr/>
        </p:nvSpPr>
        <p:spPr>
          <a:xfrm>
            <a:off x="9579352" y="2859609"/>
            <a:ext cx="3051591" cy="3224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MIPI_DPHY0_RX_CLK_N</a:t>
            </a:r>
            <a:endParaRPr lang="en-US" sz="165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4" name="Rectangles 546"/>
          <p:cNvSpPr/>
          <p:nvPr/>
        </p:nvSpPr>
        <p:spPr>
          <a:xfrm>
            <a:off x="9579352" y="3182842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5" name="Rectangles 547"/>
          <p:cNvSpPr/>
          <p:nvPr/>
        </p:nvSpPr>
        <p:spPr>
          <a:xfrm>
            <a:off x="9579352" y="3510575"/>
            <a:ext cx="1091943" cy="317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6" name="Rectangles 548"/>
          <p:cNvSpPr/>
          <p:nvPr/>
        </p:nvSpPr>
        <p:spPr>
          <a:xfrm>
            <a:off x="9579352" y="3817310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7" name="Rectangles 549"/>
          <p:cNvSpPr/>
          <p:nvPr/>
        </p:nvSpPr>
        <p:spPr>
          <a:xfrm>
            <a:off x="9579352" y="4133793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8" name="Rectangles 550"/>
          <p:cNvSpPr/>
          <p:nvPr/>
        </p:nvSpPr>
        <p:spPr>
          <a:xfrm>
            <a:off x="9579352" y="4444277"/>
            <a:ext cx="2456122" cy="290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19" name="Rectangles 551"/>
          <p:cNvSpPr/>
          <p:nvPr/>
        </p:nvSpPr>
        <p:spPr>
          <a:xfrm>
            <a:off x="9579352" y="4725512"/>
            <a:ext cx="2456122" cy="293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0" name="Rectangles 552"/>
          <p:cNvSpPr/>
          <p:nvPr/>
        </p:nvSpPr>
        <p:spPr>
          <a:xfrm>
            <a:off x="9579352" y="5027747"/>
            <a:ext cx="2456122" cy="3307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1" name="Rectangles 553"/>
          <p:cNvSpPr/>
          <p:nvPr/>
        </p:nvSpPr>
        <p:spPr>
          <a:xfrm>
            <a:off x="9579352" y="5350230"/>
            <a:ext cx="2456122" cy="293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3" name="Rectangles 555"/>
          <p:cNvSpPr/>
          <p:nvPr/>
        </p:nvSpPr>
        <p:spPr>
          <a:xfrm>
            <a:off x="9579352" y="5921700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4" name="Rectangles 592"/>
          <p:cNvSpPr/>
          <p:nvPr/>
        </p:nvSpPr>
        <p:spPr>
          <a:xfrm>
            <a:off x="2273232" y="1642270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5" name="Rectangles 593"/>
          <p:cNvSpPr/>
          <p:nvPr/>
        </p:nvSpPr>
        <p:spPr>
          <a:xfrm>
            <a:off x="313584" y="1944504"/>
            <a:ext cx="3051591" cy="3097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MIPI_DPHY0_RX_D3_P</a:t>
            </a:r>
          </a:p>
        </p:txBody>
      </p:sp>
      <p:sp>
        <p:nvSpPr>
          <p:cNvPr id="326" name="Rectangles 594"/>
          <p:cNvSpPr/>
          <p:nvPr/>
        </p:nvSpPr>
        <p:spPr>
          <a:xfrm>
            <a:off x="313584" y="2238489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MIPI_DPHY0_RX_D3_N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27" name="Rectangles 595"/>
          <p:cNvSpPr/>
          <p:nvPr/>
        </p:nvSpPr>
        <p:spPr>
          <a:xfrm>
            <a:off x="2273232" y="2554223"/>
            <a:ext cx="1091943" cy="2722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8" name="Rectangles 596"/>
          <p:cNvSpPr/>
          <p:nvPr/>
        </p:nvSpPr>
        <p:spPr>
          <a:xfrm>
            <a:off x="313584" y="2821959"/>
            <a:ext cx="3051591" cy="3697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MIPI_DPHY0_RX_D1_P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29" name="Rectangles 597"/>
          <p:cNvSpPr/>
          <p:nvPr/>
        </p:nvSpPr>
        <p:spPr>
          <a:xfrm>
            <a:off x="313584" y="3156441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MIPI_DPHY0_RX_D1_N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0" name="Rectangles 598"/>
          <p:cNvSpPr/>
          <p:nvPr/>
        </p:nvSpPr>
        <p:spPr>
          <a:xfrm>
            <a:off x="2273232" y="3468425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31" name="Rectangles 599"/>
          <p:cNvSpPr/>
          <p:nvPr/>
        </p:nvSpPr>
        <p:spPr>
          <a:xfrm>
            <a:off x="313584" y="3758660"/>
            <a:ext cx="3051591" cy="3367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MIPI_DPHY0_RX_D0_P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2" name="Rectangles 600"/>
          <p:cNvSpPr/>
          <p:nvPr/>
        </p:nvSpPr>
        <p:spPr>
          <a:xfrm>
            <a:off x="313584" y="4095392"/>
            <a:ext cx="3051591" cy="2947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MIPI_DPHY0_RX_D0_N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3" name="Rectangles 601"/>
          <p:cNvSpPr/>
          <p:nvPr/>
        </p:nvSpPr>
        <p:spPr>
          <a:xfrm>
            <a:off x="2273232" y="4399877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34" name="Rectangles 602"/>
          <p:cNvSpPr/>
          <p:nvPr/>
        </p:nvSpPr>
        <p:spPr>
          <a:xfrm>
            <a:off x="313584" y="4703611"/>
            <a:ext cx="3051591" cy="3367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MIPI_CAM2_CLKOUT</a:t>
            </a:r>
          </a:p>
        </p:txBody>
      </p:sp>
      <p:sp>
        <p:nvSpPr>
          <p:cNvPr id="335" name="Rectangles 603"/>
          <p:cNvSpPr/>
          <p:nvPr/>
        </p:nvSpPr>
        <p:spPr>
          <a:xfrm>
            <a:off x="313584" y="5040343"/>
            <a:ext cx="3051591" cy="294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MIPI_CAM1/2_RESET_L</a:t>
            </a:r>
          </a:p>
        </p:txBody>
      </p:sp>
      <p:sp>
        <p:nvSpPr>
          <p:cNvPr id="339" name="Rectangles 604"/>
          <p:cNvSpPr/>
          <p:nvPr/>
        </p:nvSpPr>
        <p:spPr>
          <a:xfrm>
            <a:off x="313584" y="5335828"/>
            <a:ext cx="3051591" cy="294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MIPI_CAM2_PDN_L</a:t>
            </a:r>
          </a:p>
        </p:txBody>
      </p:sp>
      <p:sp>
        <p:nvSpPr>
          <p:cNvPr id="349" name="Rectangles 605"/>
          <p:cNvSpPr/>
          <p:nvPr/>
        </p:nvSpPr>
        <p:spPr>
          <a:xfrm>
            <a:off x="313584" y="5632063"/>
            <a:ext cx="3051591" cy="293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I2C2_SCL_M4_MIPI</a:t>
            </a:r>
          </a:p>
        </p:txBody>
      </p:sp>
      <p:sp>
        <p:nvSpPr>
          <p:cNvPr id="350" name="Rectangles 606"/>
          <p:cNvSpPr/>
          <p:nvPr/>
        </p:nvSpPr>
        <p:spPr>
          <a:xfrm>
            <a:off x="317334" y="5926047"/>
            <a:ext cx="3051591" cy="293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I2C2_SDA_M4_MIPI</a:t>
            </a:r>
          </a:p>
        </p:txBody>
      </p:sp>
      <p:sp>
        <p:nvSpPr>
          <p:cNvPr id="279" name="Rectangles 555"/>
          <p:cNvSpPr/>
          <p:nvPr/>
        </p:nvSpPr>
        <p:spPr>
          <a:xfrm>
            <a:off x="9575478" y="5652458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GND</a:t>
            </a:r>
          </a:p>
        </p:txBody>
      </p:sp>
      <p:grpSp>
        <p:nvGrpSpPr>
          <p:cNvPr id="280" name="Group 279"/>
          <p:cNvGrpSpPr/>
          <p:nvPr/>
        </p:nvGrpSpPr>
        <p:grpSpPr>
          <a:xfrm flipH="1">
            <a:off x="3869675" y="2005015"/>
            <a:ext cx="995948" cy="194990"/>
            <a:chOff x="5721383" y="5094193"/>
            <a:chExt cx="1113584" cy="219402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" name="Group 28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351" name="Group 350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55" name="Arc 354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6" name="Arc 355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52" name="Group 351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53" name="Arc 35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4" name="Arc 353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87" name="Straight Connector 286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/>
          <p:cNvGrpSpPr/>
          <p:nvPr/>
        </p:nvGrpSpPr>
        <p:grpSpPr>
          <a:xfrm flipH="1">
            <a:off x="3870425" y="2298250"/>
            <a:ext cx="996698" cy="194990"/>
            <a:chOff x="5721383" y="5094193"/>
            <a:chExt cx="1113584" cy="219402"/>
          </a:xfrm>
        </p:grpSpPr>
        <p:cxnSp>
          <p:nvCxnSpPr>
            <p:cNvPr id="358" name="Straight Connector 357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9" name="Group 358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361" name="Group 360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68" name="Arc 36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9" name="Arc 36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2" name="Group 361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63" name="Arc 36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7" name="Arc 366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360" name="Straight Connector 359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" name="Picture 3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8602" y="218125"/>
            <a:ext cx="10451062" cy="7848213"/>
          </a:xfrm>
          <a:prstGeom prst="rect">
            <a:avLst/>
          </a:prstGeom>
        </p:spPr>
      </p:pic>
      <p:sp>
        <p:nvSpPr>
          <p:cNvPr id="308" name="Text Box 608"/>
          <p:cNvSpPr txBox="1"/>
          <p:nvPr/>
        </p:nvSpPr>
        <p:spPr>
          <a:xfrm>
            <a:off x="3901180" y="7564419"/>
            <a:ext cx="4748753" cy="769441"/>
          </a:xfrm>
          <a:prstGeom prst="rect">
            <a:avLst/>
          </a:prstGeom>
          <a:noFill/>
          <a:effectLst>
            <a:reflection blurRad="114300" stA="39000" endPos="18000" dist="50800" dir="5400000" sy="-100000" algn="bl" rotWithShape="0"/>
          </a:effectLst>
        </p:spPr>
        <p:txBody>
          <a:bodyPr wrap="square" rtlCol="0" anchor="t">
            <a:spAutoFit/>
            <a:scene3d>
              <a:camera prst="orthographicFront"/>
              <a:lightRig rig="balanced" dir="t">
                <a:rot lat="0" lon="0" rev="0"/>
              </a:lightRig>
            </a:scene3d>
            <a:sp3d extrusionH="57150" contourW="12700" prstMaterial="matte">
              <a:bevelT w="25400" h="38100"/>
              <a:contourClr>
                <a:schemeClr val="accent4"/>
              </a:contourClr>
            </a:sp3d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</a:t>
            </a:r>
            <a:r>
              <a:rPr lang="en-US" sz="4400" b="1" dirty="0" smtClean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DPHY RX0 </a:t>
            </a:r>
            <a:endParaRPr lang="en-US" sz="4400" b="1" dirty="0">
              <a:solidFill>
                <a:schemeClr val="accent4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92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8534144" y="6835885"/>
            <a:ext cx="5399919" cy="3736865"/>
          </a:xfrm>
          <a:prstGeom prst="rect">
            <a:avLst/>
          </a:prstGeom>
        </p:spPr>
      </p:pic>
      <p:sp>
        <p:nvSpPr>
          <p:cNvPr id="611" name="Text Box 610"/>
          <p:cNvSpPr txBox="1"/>
          <p:nvPr/>
        </p:nvSpPr>
        <p:spPr>
          <a:xfrm>
            <a:off x="338273" y="8869460"/>
            <a:ext cx="4326525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Mating </a:t>
            </a:r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DF40C-30DP-0.4V(51)</a:t>
            </a:r>
            <a:endParaRPr lang="en-US" sz="2125" dirty="0"/>
          </a:p>
        </p:txBody>
      </p:sp>
      <p:sp>
        <p:nvSpPr>
          <p:cNvPr id="37" name="Oval 36"/>
          <p:cNvSpPr/>
          <p:nvPr/>
        </p:nvSpPr>
        <p:spPr>
          <a:xfrm>
            <a:off x="7888247" y="234349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" name="Oval 37"/>
          <p:cNvSpPr/>
          <p:nvPr/>
        </p:nvSpPr>
        <p:spPr>
          <a:xfrm>
            <a:off x="7918996" y="237424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" name="Oval 4"/>
          <p:cNvSpPr/>
          <p:nvPr/>
        </p:nvSpPr>
        <p:spPr>
          <a:xfrm>
            <a:off x="7888247" y="17292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" name="Oval 5"/>
          <p:cNvSpPr/>
          <p:nvPr/>
        </p:nvSpPr>
        <p:spPr>
          <a:xfrm>
            <a:off x="7918996" y="176002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53" name="Straight Connector 152"/>
          <p:cNvCxnSpPr/>
          <p:nvPr/>
        </p:nvCxnSpPr>
        <p:spPr>
          <a:xfrm>
            <a:off x="8051460" y="2131577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8202952" y="2048331"/>
            <a:ext cx="182241" cy="167991"/>
            <a:chOff x="1971675" y="1409701"/>
            <a:chExt cx="1828802" cy="923924"/>
          </a:xfrm>
        </p:grpSpPr>
        <p:grpSp>
          <p:nvGrpSpPr>
            <p:cNvPr id="155" name="Group 15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56" name="Arc 15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Arc 15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59" name="Arc 15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Arc 15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61" name="Straight Connector 160"/>
          <p:cNvCxnSpPr/>
          <p:nvPr/>
        </p:nvCxnSpPr>
        <p:spPr>
          <a:xfrm>
            <a:off x="8373193" y="2133077"/>
            <a:ext cx="6884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10800000">
            <a:off x="4861405" y="202835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" name="Oval 35"/>
          <p:cNvSpPr/>
          <p:nvPr/>
        </p:nvSpPr>
        <p:spPr>
          <a:xfrm rot="10800000">
            <a:off x="4892153" y="205985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" name="Oval 38"/>
          <p:cNvSpPr/>
          <p:nvPr/>
        </p:nvSpPr>
        <p:spPr>
          <a:xfrm>
            <a:off x="7888247" y="263597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" name="Oval 39"/>
          <p:cNvSpPr/>
          <p:nvPr/>
        </p:nvSpPr>
        <p:spPr>
          <a:xfrm>
            <a:off x="7918996" y="266672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83" name="Straight Connector 182"/>
          <p:cNvCxnSpPr/>
          <p:nvPr/>
        </p:nvCxnSpPr>
        <p:spPr>
          <a:xfrm>
            <a:off x="8064431" y="3065424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" name="Group 183"/>
          <p:cNvGrpSpPr/>
          <p:nvPr/>
        </p:nvGrpSpPr>
        <p:grpSpPr>
          <a:xfrm>
            <a:off x="8215923" y="2982178"/>
            <a:ext cx="182241" cy="167991"/>
            <a:chOff x="1971675" y="1409701"/>
            <a:chExt cx="1828802" cy="923924"/>
          </a:xfrm>
        </p:grpSpPr>
        <p:grpSp>
          <p:nvGrpSpPr>
            <p:cNvPr id="185" name="Group 18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86" name="Arc 18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Arc 18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89" name="Arc 18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Arc 18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91" name="Straight Connector 190"/>
          <p:cNvCxnSpPr/>
          <p:nvPr/>
        </p:nvCxnSpPr>
        <p:spPr>
          <a:xfrm>
            <a:off x="8386164" y="3066924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7888247" y="295021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" name="Oval 41"/>
          <p:cNvSpPr/>
          <p:nvPr/>
        </p:nvSpPr>
        <p:spPr>
          <a:xfrm>
            <a:off x="7918996" y="298096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193" name="Straight Connector 192"/>
          <p:cNvCxnSpPr/>
          <p:nvPr/>
        </p:nvCxnSpPr>
        <p:spPr>
          <a:xfrm>
            <a:off x="8056931" y="3354909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/>
          <p:cNvGrpSpPr/>
          <p:nvPr/>
        </p:nvGrpSpPr>
        <p:grpSpPr>
          <a:xfrm>
            <a:off x="8208423" y="3271663"/>
            <a:ext cx="182241" cy="167991"/>
            <a:chOff x="1971675" y="1409701"/>
            <a:chExt cx="1828802" cy="923924"/>
          </a:xfrm>
        </p:grpSpPr>
        <p:grpSp>
          <p:nvGrpSpPr>
            <p:cNvPr id="195" name="Group 194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196" name="Arc 195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Arc 196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199" name="Arc 198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Arc 199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01" name="Straight Connector 200"/>
          <p:cNvCxnSpPr/>
          <p:nvPr/>
        </p:nvCxnSpPr>
        <p:spPr>
          <a:xfrm>
            <a:off x="8378664" y="3356409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8051460" y="1805021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888247" y="327719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" name="Oval 43"/>
          <p:cNvSpPr/>
          <p:nvPr/>
        </p:nvSpPr>
        <p:spPr>
          <a:xfrm>
            <a:off x="7918996" y="33079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" name="Oval 44"/>
          <p:cNvSpPr/>
          <p:nvPr/>
        </p:nvSpPr>
        <p:spPr>
          <a:xfrm>
            <a:off x="7888247" y="359967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" name="Oval 45"/>
          <p:cNvSpPr/>
          <p:nvPr/>
        </p:nvSpPr>
        <p:spPr>
          <a:xfrm>
            <a:off x="7918996" y="363042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69" name="Straight Connector 268"/>
          <p:cNvCxnSpPr/>
          <p:nvPr/>
        </p:nvCxnSpPr>
        <p:spPr>
          <a:xfrm>
            <a:off x="8051739" y="366567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888247" y="389141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" name="Oval 47"/>
          <p:cNvSpPr/>
          <p:nvPr/>
        </p:nvSpPr>
        <p:spPr>
          <a:xfrm>
            <a:off x="7918996" y="39221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" name="Oval 48"/>
          <p:cNvSpPr/>
          <p:nvPr/>
        </p:nvSpPr>
        <p:spPr>
          <a:xfrm>
            <a:off x="7899497" y="42161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0" name="Oval 49"/>
          <p:cNvSpPr/>
          <p:nvPr/>
        </p:nvSpPr>
        <p:spPr>
          <a:xfrm>
            <a:off x="7930245" y="424689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1" name="Oval 50"/>
          <p:cNvSpPr/>
          <p:nvPr/>
        </p:nvSpPr>
        <p:spPr>
          <a:xfrm>
            <a:off x="7899497" y="449438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2" name="Oval 51"/>
          <p:cNvSpPr/>
          <p:nvPr/>
        </p:nvSpPr>
        <p:spPr>
          <a:xfrm>
            <a:off x="7930245" y="452513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2" name="Straight Connector 271"/>
          <p:cNvCxnSpPr/>
          <p:nvPr/>
        </p:nvCxnSpPr>
        <p:spPr>
          <a:xfrm>
            <a:off x="8062988" y="4581377"/>
            <a:ext cx="99519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99497" y="479661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4" name="Oval 53"/>
          <p:cNvSpPr/>
          <p:nvPr/>
        </p:nvSpPr>
        <p:spPr>
          <a:xfrm>
            <a:off x="7930245" y="482736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3" name="Straight Connector 272"/>
          <p:cNvCxnSpPr/>
          <p:nvPr/>
        </p:nvCxnSpPr>
        <p:spPr>
          <a:xfrm>
            <a:off x="8067488" y="487686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7888247" y="511984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6" name="Oval 55"/>
          <p:cNvSpPr/>
          <p:nvPr/>
        </p:nvSpPr>
        <p:spPr>
          <a:xfrm>
            <a:off x="7918996" y="515059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4" name="Straight Connector 273"/>
          <p:cNvCxnSpPr/>
          <p:nvPr/>
        </p:nvCxnSpPr>
        <p:spPr>
          <a:xfrm>
            <a:off x="8059988" y="520384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7899497" y="543858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8" name="Oval 57"/>
          <p:cNvSpPr/>
          <p:nvPr/>
        </p:nvSpPr>
        <p:spPr>
          <a:xfrm>
            <a:off x="7930245" y="54693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5" name="Straight Connector 274"/>
          <p:cNvCxnSpPr/>
          <p:nvPr/>
        </p:nvCxnSpPr>
        <p:spPr>
          <a:xfrm>
            <a:off x="8056238" y="55090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7903996" y="573331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0" name="Oval 59"/>
          <p:cNvSpPr/>
          <p:nvPr/>
        </p:nvSpPr>
        <p:spPr>
          <a:xfrm>
            <a:off x="7934745" y="57640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6" name="Straight Connector 275"/>
          <p:cNvCxnSpPr/>
          <p:nvPr/>
        </p:nvCxnSpPr>
        <p:spPr>
          <a:xfrm>
            <a:off x="8064488" y="580981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7903996" y="604155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2" name="Oval 61"/>
          <p:cNvSpPr/>
          <p:nvPr/>
        </p:nvSpPr>
        <p:spPr>
          <a:xfrm>
            <a:off x="7934745" y="60722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277" name="Straight Connector 276"/>
          <p:cNvCxnSpPr/>
          <p:nvPr/>
        </p:nvCxnSpPr>
        <p:spPr>
          <a:xfrm>
            <a:off x="8055489" y="611654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6" name="Oval 335"/>
          <p:cNvSpPr/>
          <p:nvPr/>
        </p:nvSpPr>
        <p:spPr>
          <a:xfrm>
            <a:off x="7888247" y="20435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37" name="Oval 336"/>
          <p:cNvSpPr/>
          <p:nvPr/>
        </p:nvSpPr>
        <p:spPr>
          <a:xfrm>
            <a:off x="7918996" y="207425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340" name="Straight Connector 339"/>
          <p:cNvCxnSpPr/>
          <p:nvPr/>
        </p:nvCxnSpPr>
        <p:spPr>
          <a:xfrm>
            <a:off x="8051739" y="2419241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1" name="Group 340"/>
          <p:cNvGrpSpPr/>
          <p:nvPr/>
        </p:nvGrpSpPr>
        <p:grpSpPr>
          <a:xfrm>
            <a:off x="8203231" y="2335995"/>
            <a:ext cx="182241" cy="167991"/>
            <a:chOff x="1971675" y="1409701"/>
            <a:chExt cx="1828802" cy="923924"/>
          </a:xfrm>
        </p:grpSpPr>
        <p:grpSp>
          <p:nvGrpSpPr>
            <p:cNvPr id="342" name="Group 341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343" name="Arc 342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4" name="Arc 343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5" name="Group 344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346" name="Arc 345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7" name="Arc 346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48" name="Straight Connector 347"/>
          <p:cNvCxnSpPr/>
          <p:nvPr/>
        </p:nvCxnSpPr>
        <p:spPr>
          <a:xfrm>
            <a:off x="8373472" y="2420741"/>
            <a:ext cx="6884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Oval 364"/>
          <p:cNvSpPr/>
          <p:nvPr/>
        </p:nvSpPr>
        <p:spPr>
          <a:xfrm rot="10800000">
            <a:off x="4861405" y="231034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6" name="Oval 365"/>
          <p:cNvSpPr/>
          <p:nvPr/>
        </p:nvSpPr>
        <p:spPr>
          <a:xfrm rot="10800000">
            <a:off x="4892153" y="234184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79" name="Oval 378"/>
          <p:cNvSpPr/>
          <p:nvPr/>
        </p:nvSpPr>
        <p:spPr>
          <a:xfrm rot="10800000">
            <a:off x="4859905" y="29403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0" name="Oval 379"/>
          <p:cNvSpPr/>
          <p:nvPr/>
        </p:nvSpPr>
        <p:spPr>
          <a:xfrm rot="10800000">
            <a:off x="4890653" y="2971808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3" name="Oval 392"/>
          <p:cNvSpPr/>
          <p:nvPr/>
        </p:nvSpPr>
        <p:spPr>
          <a:xfrm rot="10800000">
            <a:off x="4861405" y="3227544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4" name="Oval 393"/>
          <p:cNvSpPr/>
          <p:nvPr/>
        </p:nvSpPr>
        <p:spPr>
          <a:xfrm rot="10800000">
            <a:off x="4892153" y="32590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7" name="Oval 406"/>
          <p:cNvSpPr/>
          <p:nvPr/>
        </p:nvSpPr>
        <p:spPr>
          <a:xfrm rot="10800000">
            <a:off x="4851655" y="38237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8" name="Oval 407"/>
          <p:cNvSpPr/>
          <p:nvPr/>
        </p:nvSpPr>
        <p:spPr>
          <a:xfrm rot="10800000">
            <a:off x="4882404" y="385526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1" name="Oval 420"/>
          <p:cNvSpPr/>
          <p:nvPr/>
        </p:nvSpPr>
        <p:spPr>
          <a:xfrm rot="10800000">
            <a:off x="4851655" y="41567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2" name="Oval 421"/>
          <p:cNvSpPr/>
          <p:nvPr/>
        </p:nvSpPr>
        <p:spPr>
          <a:xfrm rot="10800000">
            <a:off x="4882404" y="418824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4" name="Oval 433"/>
          <p:cNvSpPr/>
          <p:nvPr/>
        </p:nvSpPr>
        <p:spPr>
          <a:xfrm rot="10800000">
            <a:off x="4859905" y="26290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7" name="Oval 436"/>
          <p:cNvSpPr/>
          <p:nvPr/>
        </p:nvSpPr>
        <p:spPr>
          <a:xfrm rot="10800000">
            <a:off x="4890653" y="266057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38" name="Straight Connector 437"/>
          <p:cNvCxnSpPr/>
          <p:nvPr/>
        </p:nvCxnSpPr>
        <p:spPr>
          <a:xfrm rot="10800000">
            <a:off x="3860207" y="271232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2" name="Oval 441"/>
          <p:cNvSpPr/>
          <p:nvPr/>
        </p:nvSpPr>
        <p:spPr>
          <a:xfrm rot="10800000">
            <a:off x="4859905" y="171712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5" name="Oval 444"/>
          <p:cNvSpPr/>
          <p:nvPr/>
        </p:nvSpPr>
        <p:spPr>
          <a:xfrm rot="10800000">
            <a:off x="4890653" y="174862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46" name="Straight Connector 445"/>
          <p:cNvCxnSpPr/>
          <p:nvPr/>
        </p:nvCxnSpPr>
        <p:spPr>
          <a:xfrm rot="10800000">
            <a:off x="3862457" y="180186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9" name="Oval 448"/>
          <p:cNvSpPr/>
          <p:nvPr/>
        </p:nvSpPr>
        <p:spPr>
          <a:xfrm rot="10800000">
            <a:off x="4861405" y="352527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2" name="Oval 451"/>
          <p:cNvSpPr/>
          <p:nvPr/>
        </p:nvSpPr>
        <p:spPr>
          <a:xfrm rot="10800000">
            <a:off x="4892153" y="355677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53" name="Straight Connector 452"/>
          <p:cNvCxnSpPr/>
          <p:nvPr/>
        </p:nvCxnSpPr>
        <p:spPr>
          <a:xfrm rot="10800000">
            <a:off x="3860957" y="360852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56" name="Oval 455"/>
          <p:cNvSpPr/>
          <p:nvPr/>
        </p:nvSpPr>
        <p:spPr>
          <a:xfrm rot="10800000">
            <a:off x="4859905" y="44927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9" name="Oval 458"/>
          <p:cNvSpPr/>
          <p:nvPr/>
        </p:nvSpPr>
        <p:spPr>
          <a:xfrm rot="10800000">
            <a:off x="4890653" y="452422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60" name="Straight Connector 459"/>
          <p:cNvCxnSpPr/>
          <p:nvPr/>
        </p:nvCxnSpPr>
        <p:spPr>
          <a:xfrm rot="10800000">
            <a:off x="3862457" y="457597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3" name="Oval 462"/>
          <p:cNvSpPr/>
          <p:nvPr/>
        </p:nvSpPr>
        <p:spPr>
          <a:xfrm rot="10800000">
            <a:off x="4859905" y="47964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6" name="Oval 465"/>
          <p:cNvSpPr/>
          <p:nvPr/>
        </p:nvSpPr>
        <p:spPr>
          <a:xfrm rot="10800000">
            <a:off x="4890653" y="48279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7" name="Oval 476"/>
          <p:cNvSpPr/>
          <p:nvPr/>
        </p:nvSpPr>
        <p:spPr>
          <a:xfrm rot="10800000">
            <a:off x="4861405" y="53769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0" name="Oval 479"/>
          <p:cNvSpPr/>
          <p:nvPr/>
        </p:nvSpPr>
        <p:spPr>
          <a:xfrm rot="10800000">
            <a:off x="4892153" y="54084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4" name="Oval 483"/>
          <p:cNvSpPr/>
          <p:nvPr/>
        </p:nvSpPr>
        <p:spPr>
          <a:xfrm rot="10800000">
            <a:off x="4859905" y="567316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7" name="Oval 486"/>
          <p:cNvSpPr/>
          <p:nvPr/>
        </p:nvSpPr>
        <p:spPr>
          <a:xfrm rot="10800000">
            <a:off x="4890653" y="57046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1" name="Oval 490"/>
          <p:cNvSpPr/>
          <p:nvPr/>
        </p:nvSpPr>
        <p:spPr>
          <a:xfrm rot="10800000">
            <a:off x="4851655" y="598290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4" name="Oval 493"/>
          <p:cNvSpPr/>
          <p:nvPr/>
        </p:nvSpPr>
        <p:spPr>
          <a:xfrm rot="10800000">
            <a:off x="4882404" y="60143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67" name="Straight Connector 466"/>
          <p:cNvCxnSpPr/>
          <p:nvPr/>
        </p:nvCxnSpPr>
        <p:spPr>
          <a:xfrm rot="10800000">
            <a:off x="3858707" y="487970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0" name="Oval 469"/>
          <p:cNvSpPr/>
          <p:nvPr/>
        </p:nvSpPr>
        <p:spPr>
          <a:xfrm rot="10800000">
            <a:off x="4859905" y="506794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3" name="Oval 472"/>
          <p:cNvSpPr/>
          <p:nvPr/>
        </p:nvSpPr>
        <p:spPr>
          <a:xfrm rot="10800000">
            <a:off x="4890653" y="509944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474" name="Straight Connector 473"/>
          <p:cNvCxnSpPr/>
          <p:nvPr/>
        </p:nvCxnSpPr>
        <p:spPr>
          <a:xfrm rot="10800000">
            <a:off x="3862457" y="515419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1" name="Straight Connector 480"/>
          <p:cNvCxnSpPr/>
          <p:nvPr/>
        </p:nvCxnSpPr>
        <p:spPr>
          <a:xfrm rot="10800000">
            <a:off x="3862457" y="54616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 rot="10800000">
            <a:off x="3858707" y="575566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5" name="Straight Connector 494"/>
          <p:cNvCxnSpPr/>
          <p:nvPr/>
        </p:nvCxnSpPr>
        <p:spPr>
          <a:xfrm rot="10800000">
            <a:off x="3858707" y="605939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7" name="Rectangles 526"/>
          <p:cNvSpPr/>
          <p:nvPr/>
        </p:nvSpPr>
        <p:spPr>
          <a:xfrm>
            <a:off x="9066436" y="165427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528" name="Rectangles 527"/>
          <p:cNvSpPr/>
          <p:nvPr/>
        </p:nvSpPr>
        <p:spPr>
          <a:xfrm>
            <a:off x="9066436" y="195088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29" name="Rectangles 528"/>
          <p:cNvSpPr/>
          <p:nvPr/>
        </p:nvSpPr>
        <p:spPr>
          <a:xfrm>
            <a:off x="9066436" y="2247499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530" name="Rectangles 529"/>
          <p:cNvSpPr/>
          <p:nvPr/>
        </p:nvSpPr>
        <p:spPr>
          <a:xfrm>
            <a:off x="9066436" y="255910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531" name="Rectangles 530"/>
          <p:cNvSpPr/>
          <p:nvPr/>
        </p:nvSpPr>
        <p:spPr>
          <a:xfrm>
            <a:off x="9066436" y="2855718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32" name="Rectangles 531"/>
          <p:cNvSpPr/>
          <p:nvPr/>
        </p:nvSpPr>
        <p:spPr>
          <a:xfrm>
            <a:off x="9066436" y="3189076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33" name="Rectangles 532"/>
          <p:cNvSpPr/>
          <p:nvPr/>
        </p:nvSpPr>
        <p:spPr>
          <a:xfrm>
            <a:off x="9066436" y="351118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534" name="Rectangles 533"/>
          <p:cNvSpPr/>
          <p:nvPr/>
        </p:nvSpPr>
        <p:spPr>
          <a:xfrm>
            <a:off x="9066436" y="3826543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535" name="Rectangles 534"/>
          <p:cNvSpPr/>
          <p:nvPr/>
        </p:nvSpPr>
        <p:spPr>
          <a:xfrm>
            <a:off x="9066436" y="413815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36" name="Rectangles 535"/>
          <p:cNvSpPr/>
          <p:nvPr/>
        </p:nvSpPr>
        <p:spPr>
          <a:xfrm>
            <a:off x="9066436" y="443476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37" name="Rectangles 536"/>
          <p:cNvSpPr/>
          <p:nvPr/>
        </p:nvSpPr>
        <p:spPr>
          <a:xfrm>
            <a:off x="9066436" y="473137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38" name="Rectangles 537"/>
          <p:cNvSpPr/>
          <p:nvPr/>
        </p:nvSpPr>
        <p:spPr>
          <a:xfrm>
            <a:off x="9066436" y="502798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39" name="Rectangles 538"/>
          <p:cNvSpPr/>
          <p:nvPr/>
        </p:nvSpPr>
        <p:spPr>
          <a:xfrm>
            <a:off x="9066436" y="534034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40" name="Rectangles 539"/>
          <p:cNvSpPr/>
          <p:nvPr/>
        </p:nvSpPr>
        <p:spPr>
          <a:xfrm>
            <a:off x="9066436" y="563695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41" name="Rectangles 540"/>
          <p:cNvSpPr/>
          <p:nvPr/>
        </p:nvSpPr>
        <p:spPr>
          <a:xfrm>
            <a:off x="9066436" y="59335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78" name="Rectangles 577"/>
          <p:cNvSpPr/>
          <p:nvPr/>
        </p:nvSpPr>
        <p:spPr>
          <a:xfrm>
            <a:off x="3360703" y="165196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81" name="Rectangles 580"/>
          <p:cNvSpPr/>
          <p:nvPr/>
        </p:nvSpPr>
        <p:spPr>
          <a:xfrm>
            <a:off x="3360703" y="25422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582" name="Rectangles 581"/>
          <p:cNvSpPr/>
          <p:nvPr/>
        </p:nvSpPr>
        <p:spPr>
          <a:xfrm>
            <a:off x="3360703" y="2839020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583" name="Rectangles 582"/>
          <p:cNvSpPr/>
          <p:nvPr/>
        </p:nvSpPr>
        <p:spPr>
          <a:xfrm>
            <a:off x="3360703" y="3172532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84" name="Rectangles 583"/>
          <p:cNvSpPr/>
          <p:nvPr/>
        </p:nvSpPr>
        <p:spPr>
          <a:xfrm>
            <a:off x="3360703" y="349479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85" name="Rectangles 584"/>
          <p:cNvSpPr/>
          <p:nvPr/>
        </p:nvSpPr>
        <p:spPr>
          <a:xfrm>
            <a:off x="3360703" y="3810307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86" name="Rectangles 585"/>
          <p:cNvSpPr/>
          <p:nvPr/>
        </p:nvSpPr>
        <p:spPr>
          <a:xfrm>
            <a:off x="3360703" y="4122070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587" name="Rectangles 586"/>
          <p:cNvSpPr/>
          <p:nvPr/>
        </p:nvSpPr>
        <p:spPr>
          <a:xfrm>
            <a:off x="3360703" y="441883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88" name="Rectangles 587"/>
          <p:cNvSpPr/>
          <p:nvPr/>
        </p:nvSpPr>
        <p:spPr>
          <a:xfrm>
            <a:off x="3360703" y="471559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89" name="Rectangles 588"/>
          <p:cNvSpPr/>
          <p:nvPr/>
        </p:nvSpPr>
        <p:spPr>
          <a:xfrm>
            <a:off x="3360703" y="501236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90" name="Rectangles 589"/>
          <p:cNvSpPr/>
          <p:nvPr/>
        </p:nvSpPr>
        <p:spPr>
          <a:xfrm>
            <a:off x="3360703" y="5324875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91" name="Rectangles 590"/>
          <p:cNvSpPr/>
          <p:nvPr/>
        </p:nvSpPr>
        <p:spPr>
          <a:xfrm>
            <a:off x="3360703" y="562163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592" name="Rectangles 591"/>
          <p:cNvSpPr/>
          <p:nvPr/>
        </p:nvSpPr>
        <p:spPr>
          <a:xfrm>
            <a:off x="3360703" y="591840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29</a:t>
            </a:r>
          </a:p>
        </p:txBody>
      </p:sp>
      <p:grpSp>
        <p:nvGrpSpPr>
          <p:cNvPr id="74" name="Group 73"/>
          <p:cNvGrpSpPr/>
          <p:nvPr/>
        </p:nvGrpSpPr>
        <p:grpSpPr>
          <a:xfrm flipH="1">
            <a:off x="3863207" y="2926810"/>
            <a:ext cx="995948" cy="194990"/>
            <a:chOff x="5721383" y="5094193"/>
            <a:chExt cx="1113584" cy="219402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8" name="Arc 7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81" name="Arc 8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Arc 8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83" name="Straight Connector 82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 flipH="1">
            <a:off x="3863957" y="3220045"/>
            <a:ext cx="996698" cy="194990"/>
            <a:chOff x="5721383" y="5094193"/>
            <a:chExt cx="1113584" cy="219402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88" name="Arc 8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91" name="Arc 9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Arc 9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93" name="Straight Connector 92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 flipH="1">
            <a:off x="3860957" y="3802764"/>
            <a:ext cx="995948" cy="194990"/>
            <a:chOff x="5721383" y="5094193"/>
            <a:chExt cx="1113584" cy="219402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09" name="Arc 10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Arc 10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13" name="Arc 11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Arc 113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15" name="Straight Connector 114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flipH="1">
            <a:off x="3861707" y="4143247"/>
            <a:ext cx="996698" cy="194990"/>
            <a:chOff x="5721383" y="5094193"/>
            <a:chExt cx="1113584" cy="219402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23" name="Arc 122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4" name="Arc 123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26" name="Arc 125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7" name="Arc 126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28" name="Straight Connector 127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Box 25"/>
          <p:cNvSpPr txBox="1"/>
          <p:nvPr/>
        </p:nvSpPr>
        <p:spPr>
          <a:xfrm>
            <a:off x="338686" y="7342285"/>
            <a:ext cx="4778001" cy="14427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On-Board 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</a:t>
            </a:r>
            <a:r>
              <a:rPr lang="en-IN" sz="2130" dirty="0">
                <a:solidFill>
                  <a:schemeClr val="accent5">
                    <a:lumMod val="50000"/>
                  </a:schemeClr>
                </a:solidFill>
              </a:rPr>
              <a:t>DF40HC(3.5)-30DS-0.4V(51)</a:t>
            </a:r>
            <a:endParaRPr lang="en-US" sz="213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541965" y="286"/>
            <a:ext cx="332475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D-PHY RX PORT1</a:t>
            </a:r>
          </a:p>
        </p:txBody>
      </p:sp>
      <p:sp>
        <p:nvSpPr>
          <p:cNvPr id="29" name="Rectangles 28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" name="Rectangles 1"/>
          <p:cNvSpPr/>
          <p:nvPr/>
        </p:nvSpPr>
        <p:spPr>
          <a:xfrm rot="5400000">
            <a:off x="11813644" y="9211860"/>
            <a:ext cx="209550" cy="488975"/>
          </a:xfrm>
          <a:prstGeom prst="rect">
            <a:avLst/>
          </a:prstGeom>
          <a:solidFill>
            <a:srgbClr val="A7078E">
              <a:alpha val="59000"/>
            </a:srgbClr>
          </a:solidFill>
          <a:ln>
            <a:solidFill>
              <a:srgbClr val="A7078E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s 577"/>
          <p:cNvSpPr/>
          <p:nvPr/>
        </p:nvSpPr>
        <p:spPr>
          <a:xfrm>
            <a:off x="3360703" y="194872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03</a:t>
            </a:r>
            <a:endParaRPr lang="en-US" sz="1890" dirty="0">
              <a:solidFill>
                <a:schemeClr val="bg1"/>
              </a:solidFill>
            </a:endParaRPr>
          </a:p>
        </p:txBody>
      </p:sp>
      <p:sp>
        <p:nvSpPr>
          <p:cNvPr id="290" name="Rectangles 577"/>
          <p:cNvSpPr/>
          <p:nvPr/>
        </p:nvSpPr>
        <p:spPr>
          <a:xfrm>
            <a:off x="3360703" y="224549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05</a:t>
            </a:r>
            <a:endParaRPr lang="en-US" sz="1890" dirty="0">
              <a:solidFill>
                <a:schemeClr val="bg1"/>
              </a:solidFill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>
            <a:off x="8063459" y="3974714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8214951" y="3891468"/>
            <a:ext cx="182241" cy="167991"/>
            <a:chOff x="1971675" y="1409701"/>
            <a:chExt cx="1828802" cy="923924"/>
          </a:xfrm>
        </p:grpSpPr>
        <p:grpSp>
          <p:nvGrpSpPr>
            <p:cNvPr id="282" name="Group 281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293" name="Arc 292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4" name="Arc 293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285" name="Arc 284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Arc 287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95" name="Straight Connector 294"/>
          <p:cNvCxnSpPr/>
          <p:nvPr/>
        </p:nvCxnSpPr>
        <p:spPr>
          <a:xfrm>
            <a:off x="8385192" y="3976214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8055959" y="4264199"/>
            <a:ext cx="16349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Group 296"/>
          <p:cNvGrpSpPr/>
          <p:nvPr/>
        </p:nvGrpSpPr>
        <p:grpSpPr>
          <a:xfrm>
            <a:off x="8207451" y="4180953"/>
            <a:ext cx="182241" cy="167991"/>
            <a:chOff x="1971675" y="1409701"/>
            <a:chExt cx="1828802" cy="923924"/>
          </a:xfrm>
        </p:grpSpPr>
        <p:grpSp>
          <p:nvGrpSpPr>
            <p:cNvPr id="298" name="Group 297"/>
            <p:cNvGrpSpPr/>
            <p:nvPr/>
          </p:nvGrpSpPr>
          <p:grpSpPr>
            <a:xfrm>
              <a:off x="1971675" y="1419225"/>
              <a:ext cx="921756" cy="914400"/>
              <a:chOff x="1971675" y="1419225"/>
              <a:chExt cx="921756" cy="914400"/>
            </a:xfrm>
          </p:grpSpPr>
          <p:sp>
            <p:nvSpPr>
              <p:cNvPr id="302" name="Arc 301"/>
              <p:cNvSpPr/>
              <p:nvPr/>
            </p:nvSpPr>
            <p:spPr>
              <a:xfrm>
                <a:off x="1971675" y="1419225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3" name="Arc 302"/>
              <p:cNvSpPr/>
              <p:nvPr/>
            </p:nvSpPr>
            <p:spPr>
              <a:xfrm flipH="1">
                <a:off x="1979029" y="1419225"/>
                <a:ext cx="914402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 rot="10800000">
              <a:off x="2886075" y="1409701"/>
              <a:ext cx="914402" cy="914400"/>
              <a:chOff x="1971673" y="1428749"/>
              <a:chExt cx="914402" cy="914400"/>
            </a:xfrm>
          </p:grpSpPr>
          <p:sp>
            <p:nvSpPr>
              <p:cNvPr id="300" name="Arc 299"/>
              <p:cNvSpPr/>
              <p:nvPr/>
            </p:nvSpPr>
            <p:spPr>
              <a:xfrm>
                <a:off x="1971673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" name="Arc 300"/>
              <p:cNvSpPr/>
              <p:nvPr/>
            </p:nvSpPr>
            <p:spPr>
              <a:xfrm flipH="1">
                <a:off x="1971675" y="1428749"/>
                <a:ext cx="914400" cy="914400"/>
              </a:xfrm>
              <a:prstGeom prst="arc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212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04" name="Straight Connector 303"/>
          <p:cNvCxnSpPr/>
          <p:nvPr/>
        </p:nvCxnSpPr>
        <p:spPr>
          <a:xfrm>
            <a:off x="8377692" y="4265699"/>
            <a:ext cx="6929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8055489" y="271772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9" name="Rectangles 541"/>
          <p:cNvSpPr/>
          <p:nvPr/>
        </p:nvSpPr>
        <p:spPr>
          <a:xfrm>
            <a:off x="9579352" y="1661172"/>
            <a:ext cx="3051591" cy="3097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MIPI_DPHY1_RX_D1_N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0" name="Rectangles 542"/>
          <p:cNvSpPr/>
          <p:nvPr/>
        </p:nvSpPr>
        <p:spPr>
          <a:xfrm>
            <a:off x="9579352" y="1955157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MIPI_DPHY1_RX_D1_P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1" name="Rectangles 543"/>
          <p:cNvSpPr/>
          <p:nvPr/>
        </p:nvSpPr>
        <p:spPr>
          <a:xfrm>
            <a:off x="9579352" y="2252891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2" name="Rectangles 544"/>
          <p:cNvSpPr/>
          <p:nvPr/>
        </p:nvSpPr>
        <p:spPr>
          <a:xfrm>
            <a:off x="9579352" y="2556625"/>
            <a:ext cx="3051591" cy="3082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MIPI_DPHY1_RX_D0_N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13" name="Rectangles 545"/>
          <p:cNvSpPr/>
          <p:nvPr/>
        </p:nvSpPr>
        <p:spPr>
          <a:xfrm>
            <a:off x="9579352" y="2859609"/>
            <a:ext cx="3051591" cy="3224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MIPI_DPHY1_RX_D0_P</a:t>
            </a:r>
            <a:endParaRPr lang="en-US" sz="165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4" name="Rectangles 546"/>
          <p:cNvSpPr/>
          <p:nvPr/>
        </p:nvSpPr>
        <p:spPr>
          <a:xfrm>
            <a:off x="9579352" y="3182842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5" name="Rectangles 547"/>
          <p:cNvSpPr/>
          <p:nvPr/>
        </p:nvSpPr>
        <p:spPr>
          <a:xfrm>
            <a:off x="9579352" y="3510575"/>
            <a:ext cx="1091943" cy="317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6" name="Rectangles 548"/>
          <p:cNvSpPr/>
          <p:nvPr/>
        </p:nvSpPr>
        <p:spPr>
          <a:xfrm>
            <a:off x="9579352" y="3817310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7" name="Rectangles 549"/>
          <p:cNvSpPr/>
          <p:nvPr/>
        </p:nvSpPr>
        <p:spPr>
          <a:xfrm>
            <a:off x="9579352" y="4133793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18" name="Rectangles 550"/>
          <p:cNvSpPr/>
          <p:nvPr/>
        </p:nvSpPr>
        <p:spPr>
          <a:xfrm>
            <a:off x="9579352" y="4444277"/>
            <a:ext cx="2456122" cy="290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19" name="Rectangles 551"/>
          <p:cNvSpPr/>
          <p:nvPr/>
        </p:nvSpPr>
        <p:spPr>
          <a:xfrm>
            <a:off x="9579352" y="4725512"/>
            <a:ext cx="2456122" cy="293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0" name="Rectangles 552"/>
          <p:cNvSpPr/>
          <p:nvPr/>
        </p:nvSpPr>
        <p:spPr>
          <a:xfrm>
            <a:off x="9579352" y="5027747"/>
            <a:ext cx="2456122" cy="3307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1" name="Rectangles 553"/>
          <p:cNvSpPr/>
          <p:nvPr/>
        </p:nvSpPr>
        <p:spPr>
          <a:xfrm>
            <a:off x="9579352" y="5350230"/>
            <a:ext cx="2456122" cy="293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VCC_3V3_MIPI_TX</a:t>
            </a:r>
          </a:p>
        </p:txBody>
      </p:sp>
      <p:sp>
        <p:nvSpPr>
          <p:cNvPr id="323" name="Rectangles 555"/>
          <p:cNvSpPr/>
          <p:nvPr/>
        </p:nvSpPr>
        <p:spPr>
          <a:xfrm>
            <a:off x="9579352" y="5921700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4" name="Rectangles 592"/>
          <p:cNvSpPr/>
          <p:nvPr/>
        </p:nvSpPr>
        <p:spPr>
          <a:xfrm>
            <a:off x="2273232" y="1642270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5" name="Rectangles 593"/>
          <p:cNvSpPr/>
          <p:nvPr/>
        </p:nvSpPr>
        <p:spPr>
          <a:xfrm>
            <a:off x="313584" y="1944504"/>
            <a:ext cx="3051591" cy="3097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MIPI_DPHY1_RX_D3_P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6" name="Rectangles 594"/>
          <p:cNvSpPr/>
          <p:nvPr/>
        </p:nvSpPr>
        <p:spPr>
          <a:xfrm>
            <a:off x="313584" y="2238489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MIPI_DPHY1_RX_D3_N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27" name="Rectangles 595"/>
          <p:cNvSpPr/>
          <p:nvPr/>
        </p:nvSpPr>
        <p:spPr>
          <a:xfrm>
            <a:off x="2273232" y="2554223"/>
            <a:ext cx="1091943" cy="2722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28" name="Rectangles 596"/>
          <p:cNvSpPr/>
          <p:nvPr/>
        </p:nvSpPr>
        <p:spPr>
          <a:xfrm>
            <a:off x="313584" y="2821959"/>
            <a:ext cx="3051591" cy="3697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MIPI_DPHY1_RX_D2_P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29" name="Rectangles 597"/>
          <p:cNvSpPr/>
          <p:nvPr/>
        </p:nvSpPr>
        <p:spPr>
          <a:xfrm>
            <a:off x="313584" y="3156441"/>
            <a:ext cx="3051591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MIPI_DPHY1_RX_D2_N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0" name="Rectangles 598"/>
          <p:cNvSpPr/>
          <p:nvPr/>
        </p:nvSpPr>
        <p:spPr>
          <a:xfrm>
            <a:off x="2273232" y="3468425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31" name="Rectangles 599"/>
          <p:cNvSpPr/>
          <p:nvPr/>
        </p:nvSpPr>
        <p:spPr>
          <a:xfrm>
            <a:off x="313584" y="3758660"/>
            <a:ext cx="3051591" cy="3367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MIPI_DPHY1_RX_CLK_P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2" name="Rectangles 600"/>
          <p:cNvSpPr/>
          <p:nvPr/>
        </p:nvSpPr>
        <p:spPr>
          <a:xfrm>
            <a:off x="313584" y="4095392"/>
            <a:ext cx="3051591" cy="2947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MIPI_DPHY1_RX_CLK_N</a:t>
            </a:r>
            <a:endParaRPr lang="en-US" sz="1655" dirty="0">
              <a:solidFill>
                <a:schemeClr val="bg1"/>
              </a:solidFill>
            </a:endParaRPr>
          </a:p>
        </p:txBody>
      </p:sp>
      <p:sp>
        <p:nvSpPr>
          <p:cNvPr id="333" name="Rectangles 601"/>
          <p:cNvSpPr/>
          <p:nvPr/>
        </p:nvSpPr>
        <p:spPr>
          <a:xfrm>
            <a:off x="2273232" y="4399877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334" name="Rectangles 602"/>
          <p:cNvSpPr/>
          <p:nvPr/>
        </p:nvSpPr>
        <p:spPr>
          <a:xfrm>
            <a:off x="313584" y="4703611"/>
            <a:ext cx="3051591" cy="3367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MIPI_CAM1_CLKOUT</a:t>
            </a:r>
          </a:p>
        </p:txBody>
      </p:sp>
      <p:sp>
        <p:nvSpPr>
          <p:cNvPr id="335" name="Rectangles 603"/>
          <p:cNvSpPr/>
          <p:nvPr/>
        </p:nvSpPr>
        <p:spPr>
          <a:xfrm>
            <a:off x="313584" y="5040343"/>
            <a:ext cx="3051591" cy="294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MIPI_CAM1/2_RESET_L</a:t>
            </a:r>
          </a:p>
        </p:txBody>
      </p:sp>
      <p:sp>
        <p:nvSpPr>
          <p:cNvPr id="339" name="Rectangles 604"/>
          <p:cNvSpPr/>
          <p:nvPr/>
        </p:nvSpPr>
        <p:spPr>
          <a:xfrm>
            <a:off x="313584" y="5335828"/>
            <a:ext cx="3051591" cy="2947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MIPI_CAM1_PDN_L</a:t>
            </a:r>
          </a:p>
        </p:txBody>
      </p:sp>
      <p:sp>
        <p:nvSpPr>
          <p:cNvPr id="349" name="Rectangles 605"/>
          <p:cNvSpPr/>
          <p:nvPr/>
        </p:nvSpPr>
        <p:spPr>
          <a:xfrm>
            <a:off x="313584" y="5632063"/>
            <a:ext cx="3051591" cy="293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I2C2_SCL_M4_MIPI</a:t>
            </a:r>
          </a:p>
        </p:txBody>
      </p:sp>
      <p:sp>
        <p:nvSpPr>
          <p:cNvPr id="350" name="Rectangles 606"/>
          <p:cNvSpPr/>
          <p:nvPr/>
        </p:nvSpPr>
        <p:spPr>
          <a:xfrm>
            <a:off x="317334" y="5926047"/>
            <a:ext cx="3051591" cy="293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I2C2_SDA_M4_MIPI</a:t>
            </a:r>
          </a:p>
        </p:txBody>
      </p:sp>
      <p:sp>
        <p:nvSpPr>
          <p:cNvPr id="279" name="Rectangles 555"/>
          <p:cNvSpPr/>
          <p:nvPr/>
        </p:nvSpPr>
        <p:spPr>
          <a:xfrm>
            <a:off x="9575478" y="5652458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GND</a:t>
            </a:r>
          </a:p>
        </p:txBody>
      </p:sp>
      <p:grpSp>
        <p:nvGrpSpPr>
          <p:cNvPr id="280" name="Group 279"/>
          <p:cNvGrpSpPr/>
          <p:nvPr/>
        </p:nvGrpSpPr>
        <p:grpSpPr>
          <a:xfrm flipH="1">
            <a:off x="3869675" y="2005015"/>
            <a:ext cx="995948" cy="194990"/>
            <a:chOff x="5721383" y="5094193"/>
            <a:chExt cx="1113584" cy="219402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" name="Group 285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351" name="Group 350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55" name="Arc 354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6" name="Arc 355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52" name="Group 351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53" name="Arc 35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4" name="Arc 353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87" name="Straight Connector 286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/>
          <p:cNvGrpSpPr/>
          <p:nvPr/>
        </p:nvGrpSpPr>
        <p:grpSpPr>
          <a:xfrm flipH="1">
            <a:off x="3870425" y="2298250"/>
            <a:ext cx="996698" cy="194990"/>
            <a:chOff x="5721383" y="5094193"/>
            <a:chExt cx="1113584" cy="219402"/>
          </a:xfrm>
        </p:grpSpPr>
        <p:cxnSp>
          <p:nvCxnSpPr>
            <p:cNvPr id="358" name="Straight Connector 357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9" name="Group 358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361" name="Group 360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68" name="Arc 36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9" name="Arc 36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2" name="Group 361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63" name="Arc 36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7" name="Arc 366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360" name="Straight Connector 359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" name="Picture 3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8602" y="218125"/>
            <a:ext cx="10451062" cy="7848213"/>
          </a:xfrm>
          <a:prstGeom prst="rect">
            <a:avLst/>
          </a:prstGeom>
        </p:spPr>
      </p:pic>
      <p:sp>
        <p:nvSpPr>
          <p:cNvPr id="308" name="Text Box 608"/>
          <p:cNvSpPr txBox="1"/>
          <p:nvPr/>
        </p:nvSpPr>
        <p:spPr>
          <a:xfrm>
            <a:off x="3901180" y="7564419"/>
            <a:ext cx="4748753" cy="769441"/>
          </a:xfrm>
          <a:prstGeom prst="rect">
            <a:avLst/>
          </a:prstGeom>
          <a:noFill/>
          <a:effectLst>
            <a:reflection blurRad="114300" stA="39000" endPos="18000" dist="50800" dir="5400000" sy="-100000" algn="bl" rotWithShape="0"/>
          </a:effectLst>
        </p:spPr>
        <p:txBody>
          <a:bodyPr wrap="square" rtlCol="0" anchor="t">
            <a:spAutoFit/>
            <a:scene3d>
              <a:camera prst="orthographicFront"/>
              <a:lightRig rig="balanced" dir="t">
                <a:rot lat="0" lon="0" rev="0"/>
              </a:lightRig>
            </a:scene3d>
            <a:sp3d extrusionH="57150" contourW="12700" prstMaterial="matte">
              <a:bevelT w="25400" h="38100"/>
              <a:contourClr>
                <a:schemeClr val="accent4"/>
              </a:contourClr>
            </a:sp3d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</a:t>
            </a:r>
            <a:r>
              <a:rPr lang="en-US" sz="4400" b="1" dirty="0" smtClean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DPHY RX1 </a:t>
            </a:r>
            <a:endParaRPr lang="en-US" sz="4400" b="1" dirty="0">
              <a:solidFill>
                <a:schemeClr val="accent4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74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6958891" y="2588121"/>
            <a:ext cx="6427790" cy="4448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14" y="3061291"/>
            <a:ext cx="3430323" cy="3221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s 6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42600" y="-25583"/>
            <a:ext cx="247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tx1"/>
                </a:solidFill>
                <a:sym typeface="+mn-ea"/>
              </a:rPr>
              <a:t>Dual USB2.0 HOST</a:t>
            </a:r>
            <a:endParaRPr lang="en-US" sz="2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280649" y="6435362"/>
            <a:ext cx="3720851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2x USB2.0 HOST</a:t>
            </a:r>
          </a:p>
        </p:txBody>
      </p:sp>
      <p:sp>
        <p:nvSpPr>
          <p:cNvPr id="13" name="Rectangles 2"/>
          <p:cNvSpPr/>
          <p:nvPr/>
        </p:nvSpPr>
        <p:spPr>
          <a:xfrm>
            <a:off x="11521440" y="5882459"/>
            <a:ext cx="779779" cy="1047750"/>
          </a:xfrm>
          <a:prstGeom prst="rect">
            <a:avLst/>
          </a:prstGeom>
          <a:solidFill>
            <a:srgbClr val="A7078E">
              <a:alpha val="63000"/>
            </a:srgbClr>
          </a:solidFill>
          <a:ln>
            <a:solidFill>
              <a:srgbClr val="A7078E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</p:spTree>
    <p:extLst>
      <p:ext uri="{BB962C8B-B14F-4D97-AF65-F5344CB8AC3E}">
        <p14:creationId xmlns:p14="http://schemas.microsoft.com/office/powerpoint/2010/main" val="8094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7016947" y="3091544"/>
            <a:ext cx="6560238" cy="4539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5" y="3251129"/>
            <a:ext cx="5877745" cy="357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s 6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42600" y="-25433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ym typeface="+mn-ea"/>
              </a:rPr>
              <a:t>HDMI</a:t>
            </a:r>
            <a:endParaRPr lang="en-US" sz="2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918341" y="6823503"/>
            <a:ext cx="3720851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2x HDMI TX</a:t>
            </a:r>
          </a:p>
        </p:txBody>
      </p:sp>
      <p:sp>
        <p:nvSpPr>
          <p:cNvPr id="10" name="Rectangles 12"/>
          <p:cNvSpPr/>
          <p:nvPr/>
        </p:nvSpPr>
        <p:spPr>
          <a:xfrm>
            <a:off x="12957266" y="4201294"/>
            <a:ext cx="447040" cy="440690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11" name="Rectangles 13"/>
          <p:cNvSpPr/>
          <p:nvPr/>
        </p:nvSpPr>
        <p:spPr>
          <a:xfrm>
            <a:off x="12957266" y="5022802"/>
            <a:ext cx="447040" cy="445135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14" name="Rectangles 14"/>
          <p:cNvSpPr/>
          <p:nvPr/>
        </p:nvSpPr>
        <p:spPr>
          <a:xfrm>
            <a:off x="12957266" y="6425244"/>
            <a:ext cx="447040" cy="441960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15" name="Text Box 1"/>
          <p:cNvSpPr txBox="1"/>
          <p:nvPr/>
        </p:nvSpPr>
        <p:spPr>
          <a:xfrm>
            <a:off x="3434224" y="6823503"/>
            <a:ext cx="3720851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HDMI RX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178864" y="5789697"/>
            <a:ext cx="798514" cy="442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77377" y="5402525"/>
            <a:ext cx="695325" cy="3871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976178" y="5789697"/>
            <a:ext cx="1199" cy="1116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294650" y="4458672"/>
            <a:ext cx="1" cy="24470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9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7016947" y="3178628"/>
            <a:ext cx="6560238" cy="4539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0" y="3004719"/>
            <a:ext cx="5534516" cy="405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s 6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14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754571" y="7058320"/>
            <a:ext cx="5148533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3.5mm Audio Jack with MIC</a:t>
            </a:r>
          </a:p>
        </p:txBody>
      </p:sp>
      <p:sp>
        <p:nvSpPr>
          <p:cNvPr id="16" name="Text Box 152"/>
          <p:cNvSpPr txBox="1"/>
          <p:nvPr/>
        </p:nvSpPr>
        <p:spPr>
          <a:xfrm>
            <a:off x="541655" y="0"/>
            <a:ext cx="1568499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Audio Jack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Rectangles 2"/>
          <p:cNvSpPr/>
          <p:nvPr/>
        </p:nvSpPr>
        <p:spPr>
          <a:xfrm>
            <a:off x="12676126" y="3624263"/>
            <a:ext cx="842229" cy="485775"/>
          </a:xfrm>
          <a:prstGeom prst="rect">
            <a:avLst/>
          </a:prstGeom>
          <a:solidFill>
            <a:srgbClr val="A7078E">
              <a:alpha val="63000"/>
            </a:srgbClr>
          </a:solidFill>
          <a:ln>
            <a:solidFill>
              <a:srgbClr val="A7078E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</p:spTree>
    <p:extLst>
      <p:ext uri="{BB962C8B-B14F-4D97-AF65-F5344CB8AC3E}">
        <p14:creationId xmlns:p14="http://schemas.microsoft.com/office/powerpoint/2010/main" val="135269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7118546" y="3164114"/>
            <a:ext cx="6495656" cy="4495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0" y="3004719"/>
            <a:ext cx="5534516" cy="405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s 6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3657301" y="7058320"/>
            <a:ext cx="2438795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Analog MIC</a:t>
            </a:r>
          </a:p>
        </p:txBody>
      </p:sp>
      <p:sp>
        <p:nvSpPr>
          <p:cNvPr id="16" name="Text Box 152"/>
          <p:cNvSpPr txBox="1"/>
          <p:nvPr/>
        </p:nvSpPr>
        <p:spPr>
          <a:xfrm>
            <a:off x="541655" y="0"/>
            <a:ext cx="2947133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Analog Mic and Speaker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763555" y="7058320"/>
            <a:ext cx="1346600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SPK_L 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2312130" y="7078817"/>
            <a:ext cx="1346600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SPK_R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536431" y="6400800"/>
            <a:ext cx="11382" cy="7457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47813" y="6117433"/>
            <a:ext cx="342900" cy="2833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85430" y="5684842"/>
            <a:ext cx="0" cy="146174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771775" y="5507831"/>
            <a:ext cx="213656" cy="17701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731681" y="6300788"/>
            <a:ext cx="21766" cy="84579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276603" y="5156204"/>
            <a:ext cx="1476844" cy="115410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Rectangles 5"/>
          <p:cNvSpPr/>
          <p:nvPr/>
        </p:nvSpPr>
        <p:spPr>
          <a:xfrm>
            <a:off x="12234864" y="3611155"/>
            <a:ext cx="465019" cy="258376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s 5"/>
          <p:cNvSpPr/>
          <p:nvPr/>
        </p:nvSpPr>
        <p:spPr>
          <a:xfrm>
            <a:off x="11744327" y="3611155"/>
            <a:ext cx="423861" cy="258376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s 5"/>
          <p:cNvSpPr/>
          <p:nvPr/>
        </p:nvSpPr>
        <p:spPr>
          <a:xfrm>
            <a:off x="11183816" y="3611155"/>
            <a:ext cx="493617" cy="258376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8908460" y="7369713"/>
            <a:ext cx="4956559" cy="3430050"/>
          </a:xfrm>
          <a:prstGeom prst="rect">
            <a:avLst/>
          </a:prstGeom>
        </p:spPr>
      </p:pic>
      <p:sp>
        <p:nvSpPr>
          <p:cNvPr id="405" name="Text Box 404"/>
          <p:cNvSpPr txBox="1"/>
          <p:nvPr/>
        </p:nvSpPr>
        <p:spPr>
          <a:xfrm>
            <a:off x="520473" y="-8673"/>
            <a:ext cx="236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RK3588  GPIOs</a:t>
            </a:r>
          </a:p>
        </p:txBody>
      </p:sp>
      <p:sp>
        <p:nvSpPr>
          <p:cNvPr id="411" name="Rectangles 410"/>
          <p:cNvSpPr/>
          <p:nvPr/>
        </p:nvSpPr>
        <p:spPr>
          <a:xfrm>
            <a:off x="-21590" y="201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16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5568253" y="810934"/>
            <a:ext cx="1403177" cy="174741"/>
            <a:chOff x="11239" y="4066"/>
            <a:chExt cx="1871" cy="233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42" name="Oval 41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93" name="Straight Connector 192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Group 193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195" name="Group 194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96" name="Arc 195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7" name="Arc 196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99" name="Arc 198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0" name="Arc 199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01" name="Straight Connector 200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568253" y="1248911"/>
            <a:ext cx="1403177" cy="174741"/>
            <a:chOff x="11239" y="4066"/>
            <a:chExt cx="1871" cy="23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8" name="Oval 7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3" name="Arc 12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Arc 13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7" name="Arc 16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Arc 1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9" name="Straight Connector 18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557754" y="1680888"/>
            <a:ext cx="1403077" cy="160492"/>
            <a:chOff x="11254" y="8207"/>
            <a:chExt cx="1850" cy="214"/>
          </a:xfrm>
        </p:grpSpPr>
        <p:sp>
          <p:nvSpPr>
            <p:cNvPr id="61" name="Oval 60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77" name="Straight Connector 276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563754" y="2115866"/>
            <a:ext cx="1403077" cy="160492"/>
            <a:chOff x="11254" y="8207"/>
            <a:chExt cx="1850" cy="214"/>
          </a:xfrm>
        </p:grpSpPr>
        <p:sp>
          <p:nvSpPr>
            <p:cNvPr id="21" name="Oval 20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56254" y="2576342"/>
            <a:ext cx="1403177" cy="174741"/>
            <a:chOff x="11239" y="4066"/>
            <a:chExt cx="1871" cy="233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29" name="Oval 28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34" name="Arc 33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Arc 34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37" name="Arc 36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Arc 3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39" name="Straight Connector 38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556254" y="2989570"/>
            <a:ext cx="1403177" cy="174741"/>
            <a:chOff x="11239" y="4066"/>
            <a:chExt cx="1871" cy="233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45" name="Oval 44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9" name="Arc 4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Arc 4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2" name="Arc 51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Arc 5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4" name="Straight Connector 53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562254" y="3473295"/>
            <a:ext cx="1403077" cy="160492"/>
            <a:chOff x="11254" y="8207"/>
            <a:chExt cx="1850" cy="214"/>
          </a:xfrm>
        </p:grpSpPr>
        <p:sp>
          <p:nvSpPr>
            <p:cNvPr id="56" name="Oval 55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557754" y="3924022"/>
            <a:ext cx="1403077" cy="160492"/>
            <a:chOff x="11254" y="8207"/>
            <a:chExt cx="1850" cy="214"/>
          </a:xfrm>
        </p:grpSpPr>
        <p:sp>
          <p:nvSpPr>
            <p:cNvPr id="63" name="Oval 62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5562254" y="4368748"/>
            <a:ext cx="1403177" cy="174741"/>
            <a:chOff x="11239" y="4066"/>
            <a:chExt cx="1871" cy="233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70" name="Oval 69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4" name="Arc 73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Arc 74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77" name="Arc 76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Arc 7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79" name="Straight Connector 78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5556254" y="4790227"/>
            <a:ext cx="1403177" cy="174741"/>
            <a:chOff x="11239" y="4066"/>
            <a:chExt cx="1871" cy="233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83" name="Oval 82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87" name="Arc 8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" name="Arc 8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90" name="Arc 89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1" name="Arc 90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92" name="Straight Connector 91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5557754" y="5234203"/>
            <a:ext cx="1403077" cy="160492"/>
            <a:chOff x="11254" y="8207"/>
            <a:chExt cx="1850" cy="214"/>
          </a:xfrm>
        </p:grpSpPr>
        <p:sp>
          <p:nvSpPr>
            <p:cNvPr id="94" name="Oval 93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5571253" y="5690930"/>
            <a:ext cx="1403077" cy="160492"/>
            <a:chOff x="11254" y="8207"/>
            <a:chExt cx="1850" cy="214"/>
          </a:xfrm>
        </p:grpSpPr>
        <p:sp>
          <p:nvSpPr>
            <p:cNvPr id="99" name="Oval 98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5557754" y="6158905"/>
            <a:ext cx="1403077" cy="160492"/>
            <a:chOff x="11254" y="8207"/>
            <a:chExt cx="1850" cy="214"/>
          </a:xfrm>
        </p:grpSpPr>
        <p:sp>
          <p:nvSpPr>
            <p:cNvPr id="104" name="Oval 103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5556254" y="6577384"/>
            <a:ext cx="1403177" cy="174741"/>
            <a:chOff x="11239" y="4066"/>
            <a:chExt cx="1871" cy="233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111" name="Oval 110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15" name="Arc 114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Arc 115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18" name="Arc 117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9" name="Arc 118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20" name="Straight Connector 119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5556254" y="7001111"/>
            <a:ext cx="1403177" cy="174741"/>
            <a:chOff x="11239" y="4066"/>
            <a:chExt cx="1871" cy="233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124" name="Oval 123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 125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28" name="Arc 12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9" name="Arc 12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31" name="Arc 13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2" name="Arc 13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34" name="Straight Connector 133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 rot="10800000">
            <a:off x="3114381" y="813934"/>
            <a:ext cx="1387428" cy="160492"/>
            <a:chOff x="11254" y="8207"/>
            <a:chExt cx="1850" cy="214"/>
          </a:xfrm>
        </p:grpSpPr>
        <p:sp>
          <p:nvSpPr>
            <p:cNvPr id="136" name="Oval 135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37" name="Straight Connector 136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39" name="Straight Connector 138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 rot="10800000">
            <a:off x="3114381" y="1219662"/>
            <a:ext cx="1387428" cy="160492"/>
            <a:chOff x="11254" y="8207"/>
            <a:chExt cx="1850" cy="214"/>
          </a:xfrm>
        </p:grpSpPr>
        <p:sp>
          <p:nvSpPr>
            <p:cNvPr id="141" name="Oval 140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42" name="Straight Connector 141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 rot="10800000">
            <a:off x="3114381" y="1675639"/>
            <a:ext cx="1387428" cy="160492"/>
            <a:chOff x="11254" y="8207"/>
            <a:chExt cx="1850" cy="214"/>
          </a:xfrm>
        </p:grpSpPr>
        <p:sp>
          <p:nvSpPr>
            <p:cNvPr id="146" name="Oval 145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47" name="Straight Connector 146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8" name="Oval 147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 rot="10800000">
            <a:off x="3114381" y="2116616"/>
            <a:ext cx="1387428" cy="160492"/>
            <a:chOff x="11254" y="8207"/>
            <a:chExt cx="1850" cy="214"/>
          </a:xfrm>
        </p:grpSpPr>
        <p:sp>
          <p:nvSpPr>
            <p:cNvPr id="151" name="Oval 150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52" name="Straight Connector 151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 rot="10800000">
            <a:off x="3094132" y="2591341"/>
            <a:ext cx="1403177" cy="174741"/>
            <a:chOff x="11239" y="4066"/>
            <a:chExt cx="1871" cy="233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57" name="Oval 156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158" name="Oval 157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0" name="Group 159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161" name="Group 160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62" name="Arc 161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3" name="Arc 162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" name="Group 163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65" name="Arc 164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6" name="Arc 165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67" name="Straight Connector 166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 rot="10800000">
            <a:off x="3094132" y="3058567"/>
            <a:ext cx="1403177" cy="174741"/>
            <a:chOff x="11239" y="4066"/>
            <a:chExt cx="1871" cy="233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70" name="Oval 169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171" name="Oval 170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72" name="Straight Connector 171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oup 172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175" name="Arc 174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6" name="Arc 175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7" name="Group 176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178" name="Arc 177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9" name="Arc 178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80" name="Straight Connector 179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 rot="10800000">
            <a:off x="3114381" y="3517543"/>
            <a:ext cx="1387428" cy="160492"/>
            <a:chOff x="11254" y="8207"/>
            <a:chExt cx="1850" cy="214"/>
          </a:xfrm>
        </p:grpSpPr>
        <p:sp>
          <p:nvSpPr>
            <p:cNvPr id="182" name="Oval 181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83" name="Straight Connector 182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 rot="10800000">
            <a:off x="3114381" y="3918772"/>
            <a:ext cx="1387428" cy="160492"/>
            <a:chOff x="11254" y="8207"/>
            <a:chExt cx="1850" cy="214"/>
          </a:xfrm>
        </p:grpSpPr>
        <p:sp>
          <p:nvSpPr>
            <p:cNvPr id="187" name="Oval 186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89" name="Oval 188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190" name="Straight Connector 189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91" name="Group 190"/>
          <p:cNvGrpSpPr/>
          <p:nvPr/>
        </p:nvGrpSpPr>
        <p:grpSpPr>
          <a:xfrm rot="10800000">
            <a:off x="3094132" y="4405497"/>
            <a:ext cx="1403177" cy="174741"/>
            <a:chOff x="11239" y="4066"/>
            <a:chExt cx="1871" cy="233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203" name="Oval 202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04" name="Straight Connector 203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 204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206" name="Group 205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207" name="Arc 20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8" name="Arc 20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9" name="Group 208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210" name="Arc 209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1" name="Arc 210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12" name="Straight Connector 211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/>
        </p:nvGrpSpPr>
        <p:grpSpPr>
          <a:xfrm rot="10800000">
            <a:off x="3094132" y="4809726"/>
            <a:ext cx="1403177" cy="174741"/>
            <a:chOff x="11239" y="4066"/>
            <a:chExt cx="1871" cy="233"/>
          </a:xfrm>
        </p:grpSpPr>
        <p:cxnSp>
          <p:nvCxnSpPr>
            <p:cNvPr id="214" name="Straight Connector 213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15" name="Oval 214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216" name="Oval 215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17" name="Straight Connector 216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8" name="Group 217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220" name="Arc 219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1" name="Arc 220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22" name="Group 221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223" name="Arc 222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4" name="Arc 223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25" name="Straight Connector 224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 225"/>
          <p:cNvGrpSpPr/>
          <p:nvPr/>
        </p:nvGrpSpPr>
        <p:grpSpPr>
          <a:xfrm rot="10800000">
            <a:off x="3114381" y="5228954"/>
            <a:ext cx="1387428" cy="160492"/>
            <a:chOff x="11254" y="8207"/>
            <a:chExt cx="1850" cy="214"/>
          </a:xfrm>
        </p:grpSpPr>
        <p:sp>
          <p:nvSpPr>
            <p:cNvPr id="227" name="Oval 226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28" name="Straight Connector 227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29" name="Oval 228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30" name="Straight Connector 229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1" name="Group 230"/>
          <p:cNvGrpSpPr/>
          <p:nvPr/>
        </p:nvGrpSpPr>
        <p:grpSpPr>
          <a:xfrm rot="10800000">
            <a:off x="3094132" y="5690930"/>
            <a:ext cx="1403177" cy="174741"/>
            <a:chOff x="11239" y="4066"/>
            <a:chExt cx="1871" cy="233"/>
          </a:xfrm>
        </p:grpSpPr>
        <p:cxnSp>
          <p:nvCxnSpPr>
            <p:cNvPr id="232" name="Straight Connector 231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33" name="Oval 232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234" name="Oval 233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35" name="Straight Connector 234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" name="Group 235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237" name="Group 23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238" name="Arc 237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9" name="Arc 23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0" name="Group 23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241" name="Arc 240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2" name="Arc 241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43" name="Straight Connector 242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 rot="10800000">
            <a:off x="3114381" y="6153656"/>
            <a:ext cx="1387428" cy="160492"/>
            <a:chOff x="11254" y="8207"/>
            <a:chExt cx="1850" cy="214"/>
          </a:xfrm>
        </p:grpSpPr>
        <p:sp>
          <p:nvSpPr>
            <p:cNvPr id="245" name="Oval 244"/>
            <p:cNvSpPr/>
            <p:nvPr/>
          </p:nvSpPr>
          <p:spPr>
            <a:xfrm>
              <a:off x="11570" y="8207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46" name="Straight Connector 245"/>
            <p:cNvCxnSpPr/>
            <p:nvPr/>
          </p:nvCxnSpPr>
          <p:spPr>
            <a:xfrm>
              <a:off x="11254" y="8314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11611" y="8248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48" name="Straight Connector 247"/>
            <p:cNvCxnSpPr/>
            <p:nvPr/>
          </p:nvCxnSpPr>
          <p:spPr>
            <a:xfrm>
              <a:off x="11772" y="8307"/>
              <a:ext cx="1332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/>
        </p:nvGrpSpPr>
        <p:grpSpPr>
          <a:xfrm rot="10800000">
            <a:off x="3094132" y="6580383"/>
            <a:ext cx="1403177" cy="174741"/>
            <a:chOff x="11239" y="4066"/>
            <a:chExt cx="1871" cy="233"/>
          </a:xfrm>
        </p:grpSpPr>
        <p:cxnSp>
          <p:nvCxnSpPr>
            <p:cNvPr id="250" name="Straight Connector 249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51" name="Oval 250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252" name="Oval 251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53" name="Straight Connector 252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4" name="Group 253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255" name="Group 254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256" name="Arc 255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7" name="Arc 256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58" name="Group 257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259" name="Arc 258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0" name="Arc 259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61" name="Straight Connector 260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2" name="Group 261"/>
          <p:cNvGrpSpPr/>
          <p:nvPr/>
        </p:nvGrpSpPr>
        <p:grpSpPr>
          <a:xfrm rot="10800000">
            <a:off x="3094132" y="7005611"/>
            <a:ext cx="1403177" cy="174741"/>
            <a:chOff x="11239" y="4066"/>
            <a:chExt cx="1871" cy="233"/>
          </a:xfrm>
        </p:grpSpPr>
        <p:cxnSp>
          <p:nvCxnSpPr>
            <p:cNvPr id="263" name="Straight Connector 262"/>
            <p:cNvCxnSpPr/>
            <p:nvPr/>
          </p:nvCxnSpPr>
          <p:spPr>
            <a:xfrm>
              <a:off x="11239" y="4198"/>
              <a:ext cx="27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1270000" dist="2540000" dir="1620000" sx="200000" sy="200000" algn="ctr" rotWithShape="0">
                <a:schemeClr val="bg1">
                  <a:lumMod val="95000"/>
                  <a:alpha val="0"/>
                </a:schemeClr>
              </a:outerShdw>
              <a:reflection blurRad="1270000" stA="0" dist="1270000" dir="5400000" sy="-100000" algn="bl" rotWithShape="0"/>
            </a:effectLst>
            <a:scene3d>
              <a:camera prst="orthographicFront"/>
              <a:lightRig rig="flat" dir="t">
                <a:rot lat="0" lon="0" rev="0"/>
              </a:lightRig>
            </a:scene3d>
            <a:sp3d prstMaterial="matte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64" name="Oval 263"/>
            <p:cNvSpPr/>
            <p:nvPr/>
          </p:nvSpPr>
          <p:spPr>
            <a:xfrm>
              <a:off x="11549" y="4085"/>
              <a:ext cx="214" cy="215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sp>
          <p:nvSpPr>
            <p:cNvPr id="265" name="Oval 264"/>
            <p:cNvSpPr/>
            <p:nvPr/>
          </p:nvSpPr>
          <p:spPr>
            <a:xfrm>
              <a:off x="11590" y="4126"/>
              <a:ext cx="132" cy="13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25"/>
            </a:p>
          </p:txBody>
        </p:sp>
        <p:cxnSp>
          <p:nvCxnSpPr>
            <p:cNvPr id="266" name="Straight Connector 265"/>
            <p:cNvCxnSpPr/>
            <p:nvPr/>
          </p:nvCxnSpPr>
          <p:spPr>
            <a:xfrm>
              <a:off x="11757" y="4177"/>
              <a:ext cx="218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7" name="Group 266"/>
            <p:cNvGrpSpPr/>
            <p:nvPr/>
          </p:nvGrpSpPr>
          <p:grpSpPr>
            <a:xfrm>
              <a:off x="11959" y="4066"/>
              <a:ext cx="243" cy="224"/>
              <a:chOff x="1971675" y="1409701"/>
              <a:chExt cx="1828802" cy="923924"/>
            </a:xfrm>
          </p:grpSpPr>
          <p:grpSp>
            <p:nvGrpSpPr>
              <p:cNvPr id="268" name="Group 267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269" name="Arc 26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0" name="Arc 26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71" name="Group 27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272" name="Arc 271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3" name="Arc 27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74" name="Straight Connector 273"/>
            <p:cNvCxnSpPr/>
            <p:nvPr/>
          </p:nvCxnSpPr>
          <p:spPr>
            <a:xfrm>
              <a:off x="12186" y="4179"/>
              <a:ext cx="92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5" name="Rectangles 274"/>
          <p:cNvSpPr/>
          <p:nvPr/>
        </p:nvSpPr>
        <p:spPr>
          <a:xfrm>
            <a:off x="6972930" y="718688"/>
            <a:ext cx="6014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02</a:t>
            </a:r>
          </a:p>
        </p:txBody>
      </p:sp>
      <p:sp>
        <p:nvSpPr>
          <p:cNvPr id="296" name="Rectangles 295"/>
          <p:cNvSpPr/>
          <p:nvPr/>
        </p:nvSpPr>
        <p:spPr>
          <a:xfrm>
            <a:off x="6973680" y="1588643"/>
            <a:ext cx="60071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06</a:t>
            </a:r>
          </a:p>
        </p:txBody>
      </p:sp>
      <p:sp>
        <p:nvSpPr>
          <p:cNvPr id="297" name="Rectangles 296"/>
          <p:cNvSpPr/>
          <p:nvPr/>
        </p:nvSpPr>
        <p:spPr>
          <a:xfrm>
            <a:off x="6974430" y="2028120"/>
            <a:ext cx="599969" cy="4574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08</a:t>
            </a:r>
          </a:p>
        </p:txBody>
      </p:sp>
      <p:sp>
        <p:nvSpPr>
          <p:cNvPr id="298" name="Rectangles 297"/>
          <p:cNvSpPr/>
          <p:nvPr/>
        </p:nvSpPr>
        <p:spPr>
          <a:xfrm>
            <a:off x="6974430" y="2486346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10</a:t>
            </a:r>
          </a:p>
        </p:txBody>
      </p:sp>
      <p:sp>
        <p:nvSpPr>
          <p:cNvPr id="299" name="Rectangles 298"/>
          <p:cNvSpPr/>
          <p:nvPr/>
        </p:nvSpPr>
        <p:spPr>
          <a:xfrm>
            <a:off x="6974430" y="2905575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12</a:t>
            </a:r>
          </a:p>
        </p:txBody>
      </p:sp>
      <p:sp>
        <p:nvSpPr>
          <p:cNvPr id="300" name="Rectangles 299"/>
          <p:cNvSpPr/>
          <p:nvPr/>
        </p:nvSpPr>
        <p:spPr>
          <a:xfrm>
            <a:off x="6974430" y="3345052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14</a:t>
            </a:r>
          </a:p>
        </p:txBody>
      </p:sp>
      <p:sp>
        <p:nvSpPr>
          <p:cNvPr id="301" name="Rectangles 300"/>
          <p:cNvSpPr/>
          <p:nvPr/>
        </p:nvSpPr>
        <p:spPr>
          <a:xfrm>
            <a:off x="6974430" y="3784529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16</a:t>
            </a:r>
          </a:p>
        </p:txBody>
      </p:sp>
      <p:sp>
        <p:nvSpPr>
          <p:cNvPr id="302" name="Rectangles 301"/>
          <p:cNvSpPr/>
          <p:nvPr/>
        </p:nvSpPr>
        <p:spPr>
          <a:xfrm>
            <a:off x="6974430" y="4224006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18</a:t>
            </a:r>
          </a:p>
        </p:txBody>
      </p:sp>
      <p:sp>
        <p:nvSpPr>
          <p:cNvPr id="303" name="Rectangles 302"/>
          <p:cNvSpPr/>
          <p:nvPr/>
        </p:nvSpPr>
        <p:spPr>
          <a:xfrm>
            <a:off x="6974430" y="4663483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20</a:t>
            </a:r>
          </a:p>
        </p:txBody>
      </p:sp>
      <p:sp>
        <p:nvSpPr>
          <p:cNvPr id="304" name="Rectangles 303"/>
          <p:cNvSpPr/>
          <p:nvPr/>
        </p:nvSpPr>
        <p:spPr>
          <a:xfrm>
            <a:off x="6974430" y="5102960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22</a:t>
            </a:r>
          </a:p>
        </p:txBody>
      </p:sp>
      <p:sp>
        <p:nvSpPr>
          <p:cNvPr id="305" name="Rectangles 304"/>
          <p:cNvSpPr/>
          <p:nvPr/>
        </p:nvSpPr>
        <p:spPr>
          <a:xfrm>
            <a:off x="6974430" y="5542437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24</a:t>
            </a:r>
          </a:p>
        </p:txBody>
      </p:sp>
      <p:sp>
        <p:nvSpPr>
          <p:cNvPr id="306" name="Rectangles 305"/>
          <p:cNvSpPr/>
          <p:nvPr/>
        </p:nvSpPr>
        <p:spPr>
          <a:xfrm>
            <a:off x="6974430" y="5981914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26</a:t>
            </a:r>
          </a:p>
        </p:txBody>
      </p:sp>
      <p:sp>
        <p:nvSpPr>
          <p:cNvPr id="307" name="Rectangles 306"/>
          <p:cNvSpPr/>
          <p:nvPr/>
        </p:nvSpPr>
        <p:spPr>
          <a:xfrm>
            <a:off x="6974430" y="6421392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28</a:t>
            </a:r>
          </a:p>
        </p:txBody>
      </p:sp>
      <p:sp>
        <p:nvSpPr>
          <p:cNvPr id="308" name="Rectangles 307"/>
          <p:cNvSpPr/>
          <p:nvPr/>
        </p:nvSpPr>
        <p:spPr>
          <a:xfrm>
            <a:off x="6974430" y="6860869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30</a:t>
            </a:r>
          </a:p>
        </p:txBody>
      </p:sp>
      <p:sp>
        <p:nvSpPr>
          <p:cNvPr id="309" name="Rectangles 308"/>
          <p:cNvSpPr/>
          <p:nvPr/>
        </p:nvSpPr>
        <p:spPr>
          <a:xfrm>
            <a:off x="6973680" y="1158166"/>
            <a:ext cx="60071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04</a:t>
            </a:r>
          </a:p>
        </p:txBody>
      </p:sp>
      <p:sp>
        <p:nvSpPr>
          <p:cNvPr id="310" name="Rectangles 309"/>
          <p:cNvSpPr/>
          <p:nvPr/>
        </p:nvSpPr>
        <p:spPr>
          <a:xfrm>
            <a:off x="2512912" y="718688"/>
            <a:ext cx="6014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01</a:t>
            </a:r>
          </a:p>
        </p:txBody>
      </p:sp>
      <p:sp>
        <p:nvSpPr>
          <p:cNvPr id="311" name="Rectangles 310"/>
          <p:cNvSpPr/>
          <p:nvPr/>
        </p:nvSpPr>
        <p:spPr>
          <a:xfrm>
            <a:off x="2513662" y="1588643"/>
            <a:ext cx="60071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05</a:t>
            </a:r>
          </a:p>
        </p:txBody>
      </p:sp>
      <p:sp>
        <p:nvSpPr>
          <p:cNvPr id="312" name="Rectangles 311"/>
          <p:cNvSpPr/>
          <p:nvPr/>
        </p:nvSpPr>
        <p:spPr>
          <a:xfrm>
            <a:off x="2514412" y="2028120"/>
            <a:ext cx="599969" cy="4574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07</a:t>
            </a:r>
          </a:p>
        </p:txBody>
      </p:sp>
      <p:sp>
        <p:nvSpPr>
          <p:cNvPr id="313" name="Rectangles 312"/>
          <p:cNvSpPr/>
          <p:nvPr/>
        </p:nvSpPr>
        <p:spPr>
          <a:xfrm>
            <a:off x="2514412" y="2486346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/>
              <a:t>09</a:t>
            </a:r>
          </a:p>
        </p:txBody>
      </p:sp>
      <p:sp>
        <p:nvSpPr>
          <p:cNvPr id="314" name="Rectangles 313"/>
          <p:cNvSpPr/>
          <p:nvPr/>
        </p:nvSpPr>
        <p:spPr>
          <a:xfrm>
            <a:off x="2514412" y="2905575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/>
              <a:t>12</a:t>
            </a:r>
          </a:p>
        </p:txBody>
      </p:sp>
      <p:sp>
        <p:nvSpPr>
          <p:cNvPr id="315" name="Rectangles 314"/>
          <p:cNvSpPr/>
          <p:nvPr/>
        </p:nvSpPr>
        <p:spPr>
          <a:xfrm>
            <a:off x="2514412" y="3345052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13</a:t>
            </a:r>
          </a:p>
        </p:txBody>
      </p:sp>
      <p:sp>
        <p:nvSpPr>
          <p:cNvPr id="316" name="Rectangles 315"/>
          <p:cNvSpPr/>
          <p:nvPr/>
        </p:nvSpPr>
        <p:spPr>
          <a:xfrm>
            <a:off x="2514412" y="3784529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15</a:t>
            </a:r>
          </a:p>
        </p:txBody>
      </p:sp>
      <p:sp>
        <p:nvSpPr>
          <p:cNvPr id="317" name="Rectangles 316"/>
          <p:cNvSpPr/>
          <p:nvPr/>
        </p:nvSpPr>
        <p:spPr>
          <a:xfrm>
            <a:off x="2514412" y="4224006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17</a:t>
            </a:r>
          </a:p>
        </p:txBody>
      </p:sp>
      <p:sp>
        <p:nvSpPr>
          <p:cNvPr id="318" name="Rectangles 317"/>
          <p:cNvSpPr/>
          <p:nvPr/>
        </p:nvSpPr>
        <p:spPr>
          <a:xfrm>
            <a:off x="2514412" y="4663483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19</a:t>
            </a:r>
          </a:p>
        </p:txBody>
      </p:sp>
      <p:sp>
        <p:nvSpPr>
          <p:cNvPr id="319" name="Rectangles 318"/>
          <p:cNvSpPr/>
          <p:nvPr/>
        </p:nvSpPr>
        <p:spPr>
          <a:xfrm>
            <a:off x="2514412" y="5102960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21</a:t>
            </a:r>
          </a:p>
        </p:txBody>
      </p:sp>
      <p:sp>
        <p:nvSpPr>
          <p:cNvPr id="320" name="Rectangles 319"/>
          <p:cNvSpPr/>
          <p:nvPr/>
        </p:nvSpPr>
        <p:spPr>
          <a:xfrm>
            <a:off x="2514412" y="5542437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23</a:t>
            </a:r>
          </a:p>
        </p:txBody>
      </p:sp>
      <p:sp>
        <p:nvSpPr>
          <p:cNvPr id="321" name="Rectangles 320"/>
          <p:cNvSpPr/>
          <p:nvPr/>
        </p:nvSpPr>
        <p:spPr>
          <a:xfrm>
            <a:off x="2514412" y="5981914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25</a:t>
            </a:r>
          </a:p>
        </p:txBody>
      </p:sp>
      <p:sp>
        <p:nvSpPr>
          <p:cNvPr id="322" name="Rectangles 321"/>
          <p:cNvSpPr/>
          <p:nvPr/>
        </p:nvSpPr>
        <p:spPr>
          <a:xfrm>
            <a:off x="2514412" y="6421392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27</a:t>
            </a:r>
          </a:p>
        </p:txBody>
      </p:sp>
      <p:sp>
        <p:nvSpPr>
          <p:cNvPr id="323" name="Rectangles 322"/>
          <p:cNvSpPr/>
          <p:nvPr/>
        </p:nvSpPr>
        <p:spPr>
          <a:xfrm>
            <a:off x="2514412" y="6860869"/>
            <a:ext cx="59996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29</a:t>
            </a:r>
          </a:p>
        </p:txBody>
      </p:sp>
      <p:sp>
        <p:nvSpPr>
          <p:cNvPr id="324" name="Rectangles 323"/>
          <p:cNvSpPr/>
          <p:nvPr/>
        </p:nvSpPr>
        <p:spPr>
          <a:xfrm>
            <a:off x="2513662" y="1158166"/>
            <a:ext cx="600719" cy="4394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/>
              <a:t>03</a:t>
            </a:r>
          </a:p>
        </p:txBody>
      </p:sp>
      <p:sp>
        <p:nvSpPr>
          <p:cNvPr id="327" name="Rectangles 326"/>
          <p:cNvSpPr/>
          <p:nvPr/>
        </p:nvSpPr>
        <p:spPr>
          <a:xfrm>
            <a:off x="7574399" y="718688"/>
            <a:ext cx="1305682" cy="4394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GPIO0_B6</a:t>
            </a:r>
            <a:endParaRPr lang="en-US" sz="165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9" name="Rectangles 328"/>
          <p:cNvSpPr/>
          <p:nvPr/>
        </p:nvSpPr>
        <p:spPr>
          <a:xfrm>
            <a:off x="7574399" y="1149166"/>
            <a:ext cx="1305682" cy="4394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GPIO0_B5</a:t>
            </a:r>
            <a:endParaRPr lang="en-US" sz="165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0" name="Rectangles 329"/>
          <p:cNvSpPr/>
          <p:nvPr/>
        </p:nvSpPr>
        <p:spPr>
          <a:xfrm>
            <a:off x="7574399" y="1595393"/>
            <a:ext cx="719963" cy="4207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 dirty="0"/>
          </a:p>
        </p:txBody>
      </p:sp>
      <p:sp>
        <p:nvSpPr>
          <p:cNvPr id="331" name="Rectangles 330"/>
          <p:cNvSpPr/>
          <p:nvPr/>
        </p:nvSpPr>
        <p:spPr>
          <a:xfrm>
            <a:off x="7574399" y="2022871"/>
            <a:ext cx="719963" cy="4627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 dirty="0"/>
          </a:p>
        </p:txBody>
      </p:sp>
      <p:sp>
        <p:nvSpPr>
          <p:cNvPr id="332" name="Rectangles 331"/>
          <p:cNvSpPr/>
          <p:nvPr/>
        </p:nvSpPr>
        <p:spPr>
          <a:xfrm>
            <a:off x="7574399" y="2486347"/>
            <a:ext cx="1305682" cy="40648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GPIO2_B6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3" name="Rectangles 332"/>
          <p:cNvSpPr/>
          <p:nvPr/>
        </p:nvSpPr>
        <p:spPr>
          <a:xfrm>
            <a:off x="7574399" y="2892828"/>
            <a:ext cx="1305682" cy="4507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GPIO2_B7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4" name="Rectangles 333"/>
          <p:cNvSpPr/>
          <p:nvPr/>
        </p:nvSpPr>
        <p:spPr>
          <a:xfrm>
            <a:off x="7574399" y="3353301"/>
            <a:ext cx="719963" cy="4394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3.3V</a:t>
            </a:r>
            <a:endParaRPr lang="en-US" sz="1655"/>
          </a:p>
        </p:txBody>
      </p:sp>
      <p:sp>
        <p:nvSpPr>
          <p:cNvPr id="335" name="Rectangles 334"/>
          <p:cNvSpPr/>
          <p:nvPr/>
        </p:nvSpPr>
        <p:spPr>
          <a:xfrm>
            <a:off x="7574399" y="3783779"/>
            <a:ext cx="719963" cy="44022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3.3V</a:t>
            </a:r>
            <a:endParaRPr lang="en-US" sz="1655"/>
          </a:p>
        </p:txBody>
      </p:sp>
      <p:sp>
        <p:nvSpPr>
          <p:cNvPr id="336" name="Rectangles 335"/>
          <p:cNvSpPr/>
          <p:nvPr/>
        </p:nvSpPr>
        <p:spPr>
          <a:xfrm>
            <a:off x="7574399" y="4223256"/>
            <a:ext cx="1305682" cy="4409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GPIO1_D1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7" name="Rectangles 336"/>
          <p:cNvSpPr/>
          <p:nvPr/>
        </p:nvSpPr>
        <p:spPr>
          <a:xfrm>
            <a:off x="7574399" y="4664233"/>
            <a:ext cx="1305682" cy="4394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GPIO1_D2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8" name="Rectangles 337"/>
          <p:cNvSpPr/>
          <p:nvPr/>
        </p:nvSpPr>
        <p:spPr>
          <a:xfrm>
            <a:off x="7574399" y="5103710"/>
            <a:ext cx="719963" cy="4394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3.3V</a:t>
            </a:r>
            <a:endParaRPr lang="en-US" sz="1655"/>
          </a:p>
        </p:txBody>
      </p:sp>
      <p:sp>
        <p:nvSpPr>
          <p:cNvPr id="339" name="Rectangles 338"/>
          <p:cNvSpPr/>
          <p:nvPr/>
        </p:nvSpPr>
        <p:spPr>
          <a:xfrm>
            <a:off x="7574399" y="5542437"/>
            <a:ext cx="719963" cy="43872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/>
          </a:p>
        </p:txBody>
      </p:sp>
      <p:sp>
        <p:nvSpPr>
          <p:cNvPr id="340" name="Rectangles 339"/>
          <p:cNvSpPr/>
          <p:nvPr/>
        </p:nvSpPr>
        <p:spPr>
          <a:xfrm>
            <a:off x="7574399" y="5981165"/>
            <a:ext cx="719963" cy="4394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/>
          </a:p>
        </p:txBody>
      </p:sp>
      <p:sp>
        <p:nvSpPr>
          <p:cNvPr id="341" name="Rectangles 340"/>
          <p:cNvSpPr/>
          <p:nvPr/>
        </p:nvSpPr>
        <p:spPr>
          <a:xfrm>
            <a:off x="7574399" y="6421392"/>
            <a:ext cx="1305682" cy="4394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SARADC_3</a:t>
            </a:r>
          </a:p>
        </p:txBody>
      </p:sp>
      <p:sp>
        <p:nvSpPr>
          <p:cNvPr id="342" name="Rectangles 341"/>
          <p:cNvSpPr/>
          <p:nvPr/>
        </p:nvSpPr>
        <p:spPr>
          <a:xfrm>
            <a:off x="7574399" y="6860869"/>
            <a:ext cx="1305682" cy="4394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SARADC_2</a:t>
            </a:r>
          </a:p>
        </p:txBody>
      </p:sp>
      <p:sp>
        <p:nvSpPr>
          <p:cNvPr id="388" name="Rectangles 387"/>
          <p:cNvSpPr/>
          <p:nvPr/>
        </p:nvSpPr>
        <p:spPr>
          <a:xfrm>
            <a:off x="1748702" y="718688"/>
            <a:ext cx="765710" cy="4394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12V</a:t>
            </a:r>
            <a:endParaRPr lang="en-US" sz="1655" dirty="0"/>
          </a:p>
        </p:txBody>
      </p:sp>
      <p:sp>
        <p:nvSpPr>
          <p:cNvPr id="389" name="Rectangles 388"/>
          <p:cNvSpPr/>
          <p:nvPr/>
        </p:nvSpPr>
        <p:spPr>
          <a:xfrm>
            <a:off x="1739310" y="1149166"/>
            <a:ext cx="775102" cy="4394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/>
          </a:p>
        </p:txBody>
      </p:sp>
      <p:sp>
        <p:nvSpPr>
          <p:cNvPr id="390" name="Rectangles 389"/>
          <p:cNvSpPr/>
          <p:nvPr/>
        </p:nvSpPr>
        <p:spPr>
          <a:xfrm>
            <a:off x="1748702" y="1597643"/>
            <a:ext cx="765710" cy="4394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5V</a:t>
            </a:r>
            <a:endParaRPr lang="en-US" sz="1655"/>
          </a:p>
        </p:txBody>
      </p:sp>
      <p:sp>
        <p:nvSpPr>
          <p:cNvPr id="391" name="Rectangles 390"/>
          <p:cNvSpPr/>
          <p:nvPr/>
        </p:nvSpPr>
        <p:spPr>
          <a:xfrm>
            <a:off x="1748702" y="2046119"/>
            <a:ext cx="764960" cy="4394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5V</a:t>
            </a:r>
            <a:endParaRPr lang="en-US" sz="1655" dirty="0"/>
          </a:p>
        </p:txBody>
      </p:sp>
      <p:sp>
        <p:nvSpPr>
          <p:cNvPr id="392" name="Rectangles 391"/>
          <p:cNvSpPr/>
          <p:nvPr/>
        </p:nvSpPr>
        <p:spPr>
          <a:xfrm>
            <a:off x="1119485" y="2486346"/>
            <a:ext cx="1394927" cy="4394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GPIO2_C1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3" name="Rectangles 392"/>
          <p:cNvSpPr/>
          <p:nvPr/>
        </p:nvSpPr>
        <p:spPr>
          <a:xfrm>
            <a:off x="1119485" y="2913824"/>
            <a:ext cx="1394927" cy="4394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GPIO2_C0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5" name="Rectangles 394"/>
          <p:cNvSpPr/>
          <p:nvPr/>
        </p:nvSpPr>
        <p:spPr>
          <a:xfrm>
            <a:off x="1748702" y="3783779"/>
            <a:ext cx="765710" cy="4484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/>
          </a:p>
        </p:txBody>
      </p:sp>
      <p:sp>
        <p:nvSpPr>
          <p:cNvPr id="396" name="Rectangles 395"/>
          <p:cNvSpPr/>
          <p:nvPr/>
        </p:nvSpPr>
        <p:spPr>
          <a:xfrm>
            <a:off x="1119485" y="4223256"/>
            <a:ext cx="1394927" cy="4409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GPIO1_D0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7" name="Rectangles 396"/>
          <p:cNvSpPr/>
          <p:nvPr/>
        </p:nvSpPr>
        <p:spPr>
          <a:xfrm>
            <a:off x="1119485" y="4664233"/>
            <a:ext cx="1394927" cy="4394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GPIO1_D3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8" name="Rectangles 397"/>
          <p:cNvSpPr/>
          <p:nvPr/>
        </p:nvSpPr>
        <p:spPr>
          <a:xfrm>
            <a:off x="1749452" y="5103710"/>
            <a:ext cx="764960" cy="4394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/>
          </a:p>
        </p:txBody>
      </p:sp>
      <p:sp>
        <p:nvSpPr>
          <p:cNvPr id="399" name="Rectangles 398"/>
          <p:cNvSpPr/>
          <p:nvPr/>
        </p:nvSpPr>
        <p:spPr>
          <a:xfrm>
            <a:off x="1119485" y="5542437"/>
            <a:ext cx="1394927" cy="43872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GPIO1_B3</a:t>
            </a:r>
            <a:endParaRPr lang="en-US" sz="1655" dirty="0"/>
          </a:p>
        </p:txBody>
      </p:sp>
      <p:sp>
        <p:nvSpPr>
          <p:cNvPr id="400" name="Rectangles 399"/>
          <p:cNvSpPr/>
          <p:nvPr/>
        </p:nvSpPr>
        <p:spPr>
          <a:xfrm>
            <a:off x="1749452" y="5981165"/>
            <a:ext cx="764960" cy="4394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/>
          </a:p>
        </p:txBody>
      </p:sp>
      <p:sp>
        <p:nvSpPr>
          <p:cNvPr id="401" name="Rectangles 400"/>
          <p:cNvSpPr/>
          <p:nvPr/>
        </p:nvSpPr>
        <p:spPr>
          <a:xfrm>
            <a:off x="1119485" y="6421392"/>
            <a:ext cx="1394927" cy="4394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SARADC_4</a:t>
            </a:r>
          </a:p>
        </p:txBody>
      </p:sp>
      <p:sp>
        <p:nvSpPr>
          <p:cNvPr id="402" name="Rectangles 401"/>
          <p:cNvSpPr/>
          <p:nvPr/>
        </p:nvSpPr>
        <p:spPr>
          <a:xfrm>
            <a:off x="1119485" y="6860869"/>
            <a:ext cx="1394927" cy="4394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SARADC_1</a:t>
            </a:r>
          </a:p>
        </p:txBody>
      </p:sp>
      <p:sp>
        <p:nvSpPr>
          <p:cNvPr id="409" name="Rectangles 408"/>
          <p:cNvSpPr/>
          <p:nvPr/>
        </p:nvSpPr>
        <p:spPr>
          <a:xfrm>
            <a:off x="8880081" y="717939"/>
            <a:ext cx="2699110" cy="4312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UART2_RX_M0</a:t>
            </a:r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__DEBUG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0" name="Rectangles 409"/>
          <p:cNvSpPr/>
          <p:nvPr/>
        </p:nvSpPr>
        <p:spPr>
          <a:xfrm>
            <a:off x="8880081" y="1149166"/>
            <a:ext cx="2699110" cy="4387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UART2_TX_M0</a:t>
            </a:r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__DEBUG</a:t>
            </a:r>
            <a:endParaRPr lang="en-US" sz="1655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8" name="Rectangles 277"/>
          <p:cNvSpPr/>
          <p:nvPr/>
        </p:nvSpPr>
        <p:spPr>
          <a:xfrm>
            <a:off x="11734800" y="7408070"/>
            <a:ext cx="1714500" cy="240566"/>
          </a:xfrm>
          <a:prstGeom prst="rect">
            <a:avLst/>
          </a:prstGeom>
          <a:solidFill>
            <a:srgbClr val="A7078E">
              <a:alpha val="65000"/>
            </a:srgbClr>
          </a:solidFill>
          <a:ln>
            <a:solidFill>
              <a:srgbClr val="A7078E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44" name="Text Box 1"/>
          <p:cNvSpPr txBox="1"/>
          <p:nvPr/>
        </p:nvSpPr>
        <p:spPr>
          <a:xfrm>
            <a:off x="1771910" y="7610830"/>
            <a:ext cx="6482743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RK3588 30Pin GPIO Header 2.54mm</a:t>
            </a:r>
          </a:p>
        </p:txBody>
      </p:sp>
      <p:pic>
        <p:nvPicPr>
          <p:cNvPr id="345" name="Content Placeholder 9" descr="image (7)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434343">
                  <a:alpha val="100000"/>
                </a:srgbClr>
              </a:clrFrom>
              <a:clrTo>
                <a:srgbClr val="43434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89881" l="812" r="97656">
                        <a14:foregroundMark x1="7214" y1="32738" x2="6853" y2="57738"/>
                        <a14:foregroundMark x1="97565" y1="23214" x2="97656" y2="39286"/>
                        <a14:foregroundMark x1="95852" y1="79167" x2="75654" y2="87500"/>
                        <a14:foregroundMark x1="75654" y1="87500" x2="73490" y2="85714"/>
                        <a14:foregroundMark x1="68801" y1="59524" x2="9558" y2="38690"/>
                        <a14:foregroundMark x1="71596" y1="27976" x2="89360" y2="30357"/>
                        <a14:foregroundMark x1="4779" y1="78571" x2="4148" y2="35714"/>
                        <a14:foregroundMark x1="4148" y1="35714" x2="4238" y2="34524"/>
                        <a14:foregroundMark x1="812" y1="72024" x2="812" y2="72024"/>
                        <a14:backgroundMark x1="812" y1="73214" x2="1713" y2="76786"/>
                        <a14:backgroundMark x1="1353" y1="74405" x2="1713" y2="74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520714" y="3389299"/>
            <a:ext cx="6985136" cy="110994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898" name="Rectangles 387"/>
          <p:cNvSpPr/>
          <p:nvPr/>
        </p:nvSpPr>
        <p:spPr>
          <a:xfrm>
            <a:off x="352394" y="2483150"/>
            <a:ext cx="765710" cy="43947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81</a:t>
            </a:r>
            <a:endParaRPr lang="en-US" sz="1655" dirty="0"/>
          </a:p>
        </p:txBody>
      </p:sp>
      <p:sp>
        <p:nvSpPr>
          <p:cNvPr id="899" name="Rectangles 387"/>
          <p:cNvSpPr/>
          <p:nvPr/>
        </p:nvSpPr>
        <p:spPr>
          <a:xfrm>
            <a:off x="350034" y="2920144"/>
            <a:ext cx="765710" cy="43947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80</a:t>
            </a:r>
            <a:endParaRPr lang="en-US" sz="1655" dirty="0"/>
          </a:p>
        </p:txBody>
      </p:sp>
      <p:sp>
        <p:nvSpPr>
          <p:cNvPr id="901" name="Rectangles 387"/>
          <p:cNvSpPr/>
          <p:nvPr/>
        </p:nvSpPr>
        <p:spPr>
          <a:xfrm>
            <a:off x="352027" y="4224006"/>
            <a:ext cx="765710" cy="43947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56</a:t>
            </a:r>
            <a:endParaRPr lang="en-US" sz="1655" dirty="0"/>
          </a:p>
        </p:txBody>
      </p:sp>
      <p:sp>
        <p:nvSpPr>
          <p:cNvPr id="902" name="Rectangles 387"/>
          <p:cNvSpPr/>
          <p:nvPr/>
        </p:nvSpPr>
        <p:spPr>
          <a:xfrm>
            <a:off x="350034" y="4663483"/>
            <a:ext cx="765710" cy="43947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59</a:t>
            </a:r>
            <a:endParaRPr lang="en-US" sz="1655" dirty="0"/>
          </a:p>
        </p:txBody>
      </p:sp>
      <p:sp>
        <p:nvSpPr>
          <p:cNvPr id="903" name="Rectangles 387"/>
          <p:cNvSpPr/>
          <p:nvPr/>
        </p:nvSpPr>
        <p:spPr>
          <a:xfrm>
            <a:off x="350034" y="5542437"/>
            <a:ext cx="765710" cy="43872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81</a:t>
            </a:r>
            <a:endParaRPr lang="en-US" sz="1655" dirty="0"/>
          </a:p>
        </p:txBody>
      </p:sp>
      <p:sp>
        <p:nvSpPr>
          <p:cNvPr id="905" name="Rectangles 387"/>
          <p:cNvSpPr/>
          <p:nvPr/>
        </p:nvSpPr>
        <p:spPr>
          <a:xfrm>
            <a:off x="8880081" y="4663769"/>
            <a:ext cx="765710" cy="43872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58</a:t>
            </a:r>
            <a:endParaRPr lang="en-US" sz="1655" dirty="0"/>
          </a:p>
        </p:txBody>
      </p:sp>
      <p:sp>
        <p:nvSpPr>
          <p:cNvPr id="906" name="Rectangles 387"/>
          <p:cNvSpPr/>
          <p:nvPr/>
        </p:nvSpPr>
        <p:spPr>
          <a:xfrm>
            <a:off x="8880081" y="4223256"/>
            <a:ext cx="765710" cy="44623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57</a:t>
            </a:r>
            <a:endParaRPr lang="en-US" sz="1655" dirty="0"/>
          </a:p>
        </p:txBody>
      </p:sp>
      <p:sp>
        <p:nvSpPr>
          <p:cNvPr id="907" name="Rectangles 387"/>
          <p:cNvSpPr/>
          <p:nvPr/>
        </p:nvSpPr>
        <p:spPr>
          <a:xfrm>
            <a:off x="340276" y="5542437"/>
            <a:ext cx="765710" cy="43872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1655" dirty="0"/>
          </a:p>
        </p:txBody>
      </p:sp>
      <p:sp>
        <p:nvSpPr>
          <p:cNvPr id="908" name="Rectangles 387"/>
          <p:cNvSpPr/>
          <p:nvPr/>
        </p:nvSpPr>
        <p:spPr>
          <a:xfrm>
            <a:off x="8888910" y="2889526"/>
            <a:ext cx="765710" cy="47009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79</a:t>
            </a:r>
            <a:endParaRPr lang="en-US" sz="1655" dirty="0"/>
          </a:p>
        </p:txBody>
      </p:sp>
      <p:sp>
        <p:nvSpPr>
          <p:cNvPr id="909" name="Rectangles 387"/>
          <p:cNvSpPr/>
          <p:nvPr/>
        </p:nvSpPr>
        <p:spPr>
          <a:xfrm>
            <a:off x="8888910" y="2483150"/>
            <a:ext cx="765710" cy="39992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78</a:t>
            </a:r>
            <a:endParaRPr lang="en-US" sz="1655" dirty="0"/>
          </a:p>
        </p:txBody>
      </p:sp>
      <p:sp>
        <p:nvSpPr>
          <p:cNvPr id="910" name="Rectangles 387"/>
          <p:cNvSpPr/>
          <p:nvPr/>
        </p:nvSpPr>
        <p:spPr>
          <a:xfrm>
            <a:off x="11584292" y="1152474"/>
            <a:ext cx="765710" cy="43376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13</a:t>
            </a:r>
            <a:endParaRPr lang="en-US" sz="1655" dirty="0"/>
          </a:p>
        </p:txBody>
      </p:sp>
      <p:sp>
        <p:nvSpPr>
          <p:cNvPr id="911" name="Rectangles 387"/>
          <p:cNvSpPr/>
          <p:nvPr/>
        </p:nvSpPr>
        <p:spPr>
          <a:xfrm>
            <a:off x="11584292" y="716284"/>
            <a:ext cx="765710" cy="42957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14</a:t>
            </a:r>
            <a:endParaRPr lang="en-US" sz="1655" dirty="0"/>
          </a:p>
        </p:txBody>
      </p:sp>
      <p:sp>
        <p:nvSpPr>
          <p:cNvPr id="912" name="Rectangles 387"/>
          <p:cNvSpPr/>
          <p:nvPr/>
        </p:nvSpPr>
        <p:spPr>
          <a:xfrm>
            <a:off x="11579191" y="3590733"/>
            <a:ext cx="1976963" cy="43872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GPIO Pin Number</a:t>
            </a:r>
          </a:p>
        </p:txBody>
      </p:sp>
      <p:sp>
        <p:nvSpPr>
          <p:cNvPr id="914" name="Text Box 1"/>
          <p:cNvSpPr txBox="1"/>
          <p:nvPr/>
        </p:nvSpPr>
        <p:spPr>
          <a:xfrm>
            <a:off x="10321585" y="3494518"/>
            <a:ext cx="1257606" cy="553998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75000"/>
                  </a:schemeClr>
                </a:solidFill>
              </a:rPr>
              <a:t>Note :</a:t>
            </a:r>
          </a:p>
        </p:txBody>
      </p:sp>
      <p:sp>
        <p:nvSpPr>
          <p:cNvPr id="386" name="Rectangles 394"/>
          <p:cNvSpPr/>
          <p:nvPr/>
        </p:nvSpPr>
        <p:spPr>
          <a:xfrm>
            <a:off x="1747202" y="3345801"/>
            <a:ext cx="765710" cy="4484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GND</a:t>
            </a:r>
            <a:endParaRPr lang="en-US" sz="165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7118546" y="3172050"/>
            <a:ext cx="6560238" cy="4539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0" y="3004719"/>
            <a:ext cx="5534516" cy="405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s 6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17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 Box 152"/>
          <p:cNvSpPr txBox="1"/>
          <p:nvPr/>
        </p:nvSpPr>
        <p:spPr>
          <a:xfrm>
            <a:off x="541655" y="0"/>
            <a:ext cx="2947133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DC FAN Connector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446911" y="7257156"/>
            <a:ext cx="5763854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Fan Connector : 2.0mm Pitch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009444" y="6512993"/>
            <a:ext cx="21766" cy="84579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ctangles 3"/>
          <p:cNvSpPr/>
          <p:nvPr/>
        </p:nvSpPr>
        <p:spPr>
          <a:xfrm>
            <a:off x="10571086" y="3215592"/>
            <a:ext cx="261620" cy="351155"/>
          </a:xfrm>
          <a:prstGeom prst="rect">
            <a:avLst/>
          </a:prstGeom>
          <a:solidFill>
            <a:srgbClr val="A7078E">
              <a:alpha val="77000"/>
            </a:srgbClr>
          </a:solidFill>
          <a:ln>
            <a:solidFill>
              <a:srgbClr val="A7078E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</p:spTree>
    <p:extLst>
      <p:ext uri="{BB962C8B-B14F-4D97-AF65-F5344CB8AC3E}">
        <p14:creationId xmlns:p14="http://schemas.microsoft.com/office/powerpoint/2010/main" val="32758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09" y="1400792"/>
            <a:ext cx="10389809" cy="7609724"/>
          </a:xfrm>
          <a:prstGeom prst="rect">
            <a:avLst/>
          </a:prstGeom>
          <a:effectLst>
            <a:glow rad="101600">
              <a:schemeClr val="bg1">
                <a:lumMod val="50000"/>
                <a:alpha val="40000"/>
              </a:schemeClr>
            </a:glow>
            <a:outerShdw blurRad="127000" dist="38100" algn="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cxnSp>
        <p:nvCxnSpPr>
          <p:cNvPr id="154" name="Straight Arrow Connector 153"/>
          <p:cNvCxnSpPr/>
          <p:nvPr/>
        </p:nvCxnSpPr>
        <p:spPr>
          <a:xfrm>
            <a:off x="6851906" y="7954452"/>
            <a:ext cx="1500" cy="314984"/>
          </a:xfrm>
          <a:prstGeom prst="straightConnector1">
            <a:avLst/>
          </a:prstGeom>
          <a:ln w="28575">
            <a:solidFill>
              <a:srgbClr val="00B05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Left Brace 6"/>
          <p:cNvSpPr/>
          <p:nvPr/>
        </p:nvSpPr>
        <p:spPr>
          <a:xfrm rot="16200000">
            <a:off x="6680165" y="7307986"/>
            <a:ext cx="342732" cy="1079944"/>
          </a:xfrm>
          <a:prstGeom prst="lef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823106" y="2203002"/>
            <a:ext cx="0" cy="68921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Text Box 109"/>
          <p:cNvSpPr txBox="1"/>
          <p:nvPr/>
        </p:nvSpPr>
        <p:spPr>
          <a:xfrm>
            <a:off x="6311835" y="1439283"/>
            <a:ext cx="3076556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>
                <a:solidFill>
                  <a:srgbClr val="002060"/>
                </a:solidFill>
              </a:rPr>
              <a:t>2 X PCIE Gen 2.0/SATA3.0</a:t>
            </a:r>
          </a:p>
          <a:p>
            <a:pPr algn="l"/>
            <a:r>
              <a:rPr lang="en-US" sz="2125" dirty="0">
                <a:solidFill>
                  <a:srgbClr val="002060"/>
                </a:solidFill>
              </a:rPr>
              <a:t>(40 Pin FPC Connector)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237240" y="8301684"/>
            <a:ext cx="3312657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>
                <a:solidFill>
                  <a:srgbClr val="002060"/>
                </a:solidFill>
              </a:rPr>
              <a:t>2 X Type-C Alt Display Port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19522" y="5879776"/>
            <a:ext cx="2794355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25" dirty="0" smtClean="0">
                <a:solidFill>
                  <a:srgbClr val="002060"/>
                </a:solidFill>
              </a:rPr>
              <a:t>SD Card </a:t>
            </a:r>
            <a:r>
              <a:rPr lang="en-US" sz="2125" dirty="0">
                <a:solidFill>
                  <a:srgbClr val="002060"/>
                </a:solidFill>
              </a:rPr>
              <a:t>Slot</a:t>
            </a:r>
          </a:p>
        </p:txBody>
      </p:sp>
      <p:cxnSp>
        <p:nvCxnSpPr>
          <p:cNvPr id="2" name="Straight Arrow Connector 1"/>
          <p:cNvCxnSpPr/>
          <p:nvPr/>
        </p:nvCxnSpPr>
        <p:spPr>
          <a:xfrm flipH="1">
            <a:off x="3514090" y="6083300"/>
            <a:ext cx="993775" cy="1143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570210" y="4580255"/>
            <a:ext cx="697230" cy="952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15"/>
          <p:cNvSpPr txBox="1"/>
          <p:nvPr/>
        </p:nvSpPr>
        <p:spPr>
          <a:xfrm>
            <a:off x="12031348" y="3990179"/>
            <a:ext cx="2368377" cy="1074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>
                <a:solidFill>
                  <a:srgbClr val="002060"/>
                </a:solidFill>
              </a:rPr>
              <a:t>1 X SATA3.0</a:t>
            </a:r>
            <a:br>
              <a:rPr lang="en-US" sz="2125">
                <a:solidFill>
                  <a:srgbClr val="002060"/>
                </a:solidFill>
              </a:rPr>
            </a:br>
            <a:r>
              <a:rPr lang="en-US" sz="2125">
                <a:solidFill>
                  <a:srgbClr val="002060"/>
                </a:solidFill>
              </a:rPr>
              <a:t>(22 pin Standard</a:t>
            </a:r>
          </a:p>
          <a:p>
            <a:pPr algn="l"/>
            <a:r>
              <a:rPr lang="en-US" sz="2125">
                <a:solidFill>
                  <a:srgbClr val="002060"/>
                </a:solidFill>
              </a:rPr>
              <a:t> SATA Connector)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031751" y="8768910"/>
            <a:ext cx="3518067" cy="60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>
                <a:solidFill>
                  <a:srgbClr val="002060"/>
                </a:solidFill>
              </a:rPr>
              <a:t>BOTTOM SIDE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850407" y="7954452"/>
            <a:ext cx="1500" cy="31498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s 81"/>
          <p:cNvSpPr/>
          <p:nvPr/>
        </p:nvSpPr>
        <p:spPr>
          <a:xfrm>
            <a:off x="5725795" y="1560830"/>
            <a:ext cx="571500" cy="541020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11267440" y="4314190"/>
            <a:ext cx="571500" cy="541020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4665980" y="8269605"/>
            <a:ext cx="571500" cy="541020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1459583" y="5824220"/>
            <a:ext cx="571500" cy="541020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7133059" y="3207656"/>
            <a:ext cx="6560238" cy="4539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03" y="3440622"/>
            <a:ext cx="4801270" cy="318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s 6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18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 Box 152"/>
          <p:cNvSpPr txBox="1"/>
          <p:nvPr/>
        </p:nvSpPr>
        <p:spPr>
          <a:xfrm>
            <a:off x="541655" y="0"/>
            <a:ext cx="2947133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RTC Battery Connector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446911" y="6792922"/>
            <a:ext cx="5763854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RTC Battery Connector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2152357" y="6093992"/>
            <a:ext cx="18336" cy="82731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ctangles 3"/>
          <p:cNvSpPr/>
          <p:nvPr/>
        </p:nvSpPr>
        <p:spPr>
          <a:xfrm>
            <a:off x="10177190" y="3229880"/>
            <a:ext cx="261620" cy="334851"/>
          </a:xfrm>
          <a:prstGeom prst="rect">
            <a:avLst/>
          </a:prstGeom>
          <a:solidFill>
            <a:srgbClr val="A7078E">
              <a:alpha val="77000"/>
            </a:srgbClr>
          </a:solidFill>
          <a:ln>
            <a:solidFill>
              <a:srgbClr val="A7078E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</p:spTree>
    <p:extLst>
      <p:ext uri="{BB962C8B-B14F-4D97-AF65-F5344CB8AC3E}">
        <p14:creationId xmlns:p14="http://schemas.microsoft.com/office/powerpoint/2010/main" val="24676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6349291" y="2975432"/>
            <a:ext cx="6560238" cy="4539832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541655" y="0"/>
            <a:ext cx="25038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sym typeface="+mn-ea"/>
              </a:rPr>
              <a:t>Reset &amp; Power Key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19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8461828" y="3023914"/>
            <a:ext cx="283481" cy="274955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8975609" y="3018975"/>
            <a:ext cx="269991" cy="265380"/>
          </a:xfrm>
          <a:prstGeom prst="rect">
            <a:avLst/>
          </a:prstGeom>
          <a:solidFill>
            <a:srgbClr val="A7078E">
              <a:alpha val="65000"/>
            </a:srgbClr>
          </a:solidFill>
          <a:ln>
            <a:solidFill>
              <a:srgbClr val="A7078E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3470171" y="4285821"/>
            <a:ext cx="2095699" cy="1642109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1" name="Text Box 1"/>
          <p:cNvSpPr txBox="1"/>
          <p:nvPr/>
        </p:nvSpPr>
        <p:spPr>
          <a:xfrm>
            <a:off x="3688930" y="5927930"/>
            <a:ext cx="1658180" cy="110953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Reset Key</a:t>
            </a:r>
          </a:p>
        </p:txBody>
      </p:sp>
      <p:sp>
        <p:nvSpPr>
          <p:cNvPr id="22" name="Text Box 1"/>
          <p:cNvSpPr txBox="1"/>
          <p:nvPr/>
        </p:nvSpPr>
        <p:spPr>
          <a:xfrm>
            <a:off x="606967" y="5927930"/>
            <a:ext cx="2634389" cy="161813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PWR </a:t>
            </a:r>
          </a:p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on/off </a:t>
            </a:r>
          </a:p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Key</a:t>
            </a:r>
          </a:p>
        </p:txBody>
      </p:sp>
      <p:pic>
        <p:nvPicPr>
          <p:cNvPr id="23" name="Content Placeholder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76312" y="4285821"/>
            <a:ext cx="2095699" cy="1642109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6227677" y="2945972"/>
            <a:ext cx="6795483" cy="4702627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541655" y="0"/>
            <a:ext cx="179568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sym typeface="+mn-ea"/>
              </a:rPr>
              <a:t>WIFI Module</a:t>
            </a:r>
            <a:endParaRPr lang="en-US" sz="2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7486211" y="2984639"/>
            <a:ext cx="873920" cy="1227791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"/>
          <p:cNvSpPr txBox="1"/>
          <p:nvPr/>
        </p:nvSpPr>
        <p:spPr>
          <a:xfrm>
            <a:off x="2880801" y="2522975"/>
            <a:ext cx="1223890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WIFI/BT</a:t>
            </a:r>
          </a:p>
        </p:txBody>
      </p:sp>
      <p:sp>
        <p:nvSpPr>
          <p:cNvPr id="22" name="Text Box 1"/>
          <p:cNvSpPr txBox="1"/>
          <p:nvPr/>
        </p:nvSpPr>
        <p:spPr>
          <a:xfrm>
            <a:off x="1773958" y="2522976"/>
            <a:ext cx="803298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WIFI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63824" y="2858888"/>
            <a:ext cx="5163271" cy="3772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1"/>
          <p:cNvSpPr txBox="1"/>
          <p:nvPr/>
        </p:nvSpPr>
        <p:spPr>
          <a:xfrm>
            <a:off x="163532" y="6631314"/>
            <a:ext cx="5763854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6252B-SR Wifi6 BT5.2 Module</a:t>
            </a:r>
          </a:p>
        </p:txBody>
      </p:sp>
    </p:spTree>
    <p:extLst>
      <p:ext uri="{BB962C8B-B14F-4D97-AF65-F5344CB8AC3E}">
        <p14:creationId xmlns:p14="http://schemas.microsoft.com/office/powerpoint/2010/main" val="36020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Content Placeholder 2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72" y="1942091"/>
            <a:ext cx="8774519" cy="6426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Text Box 77"/>
          <p:cNvSpPr txBox="1"/>
          <p:nvPr/>
        </p:nvSpPr>
        <p:spPr>
          <a:xfrm>
            <a:off x="443181" y="8943647"/>
            <a:ext cx="3286990" cy="14003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FPC 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0.5mm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FPC-05FB-40PH20</a:t>
            </a:r>
            <a:endParaRPr lang="en-US" sz="2125" dirty="0"/>
          </a:p>
        </p:txBody>
      </p:sp>
      <p:sp>
        <p:nvSpPr>
          <p:cNvPr id="84" name="Text Box 83"/>
          <p:cNvSpPr txBox="1"/>
          <p:nvPr/>
        </p:nvSpPr>
        <p:spPr>
          <a:xfrm>
            <a:off x="541655" y="0"/>
            <a:ext cx="5886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PCIE GEN/SATA3.0 FPC CONNECTOR</a:t>
            </a:r>
          </a:p>
        </p:txBody>
      </p:sp>
      <p:sp>
        <p:nvSpPr>
          <p:cNvPr id="10" name="Rectangles 9"/>
          <p:cNvSpPr/>
          <p:nvPr/>
        </p:nvSpPr>
        <p:spPr>
          <a:xfrm>
            <a:off x="2810115" y="813062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2810115" y="1024978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02-07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2810115" y="1236894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08-12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2810115" y="1448810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2810115" y="1660726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2810115" y="1872642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2810115" y="2084558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2810115" y="2296474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810115" y="2508390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2810115" y="2720306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2810115" y="2932222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2810115" y="3144138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810115" y="3356054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2810115" y="3567970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2810115" y="3779886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2810115" y="3991803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2810115" y="4203719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2810115" y="4415635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28" name="Rectangles 27"/>
          <p:cNvSpPr/>
          <p:nvPr/>
        </p:nvSpPr>
        <p:spPr>
          <a:xfrm>
            <a:off x="2810115" y="4627551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28</a:t>
            </a:r>
          </a:p>
        </p:txBody>
      </p:sp>
      <p:sp>
        <p:nvSpPr>
          <p:cNvPr id="29" name="Rectangles 28"/>
          <p:cNvSpPr/>
          <p:nvPr/>
        </p:nvSpPr>
        <p:spPr>
          <a:xfrm>
            <a:off x="2810115" y="4839467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30" name="Rectangles 29"/>
          <p:cNvSpPr/>
          <p:nvPr/>
        </p:nvSpPr>
        <p:spPr>
          <a:xfrm>
            <a:off x="2810115" y="5051383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31" name="Rectangles 30"/>
          <p:cNvSpPr/>
          <p:nvPr/>
        </p:nvSpPr>
        <p:spPr>
          <a:xfrm>
            <a:off x="2810115" y="5263299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32" name="Rectangles 31"/>
          <p:cNvSpPr/>
          <p:nvPr/>
        </p:nvSpPr>
        <p:spPr>
          <a:xfrm>
            <a:off x="2810115" y="5475215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3" name="Rectangles 32"/>
          <p:cNvSpPr/>
          <p:nvPr/>
        </p:nvSpPr>
        <p:spPr>
          <a:xfrm>
            <a:off x="2810115" y="5687131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34" name="Rectangles 33"/>
          <p:cNvSpPr/>
          <p:nvPr/>
        </p:nvSpPr>
        <p:spPr>
          <a:xfrm>
            <a:off x="2810115" y="5899047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34</a:t>
            </a:r>
          </a:p>
        </p:txBody>
      </p:sp>
      <p:sp>
        <p:nvSpPr>
          <p:cNvPr id="35" name="Rectangles 34"/>
          <p:cNvSpPr/>
          <p:nvPr/>
        </p:nvSpPr>
        <p:spPr>
          <a:xfrm>
            <a:off x="2810115" y="6110963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36" name="Rectangles 35"/>
          <p:cNvSpPr/>
          <p:nvPr/>
        </p:nvSpPr>
        <p:spPr>
          <a:xfrm>
            <a:off x="2810115" y="6322879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810115" y="6534795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37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2810115" y="6746711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38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2810115" y="6958627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2810115" y="7170543"/>
            <a:ext cx="673842" cy="2119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5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43" name="Rectangles 42"/>
          <p:cNvSpPr/>
          <p:nvPr/>
        </p:nvSpPr>
        <p:spPr>
          <a:xfrm>
            <a:off x="3483957" y="806559"/>
            <a:ext cx="2562348" cy="22557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4" name="Rectangles 43"/>
          <p:cNvSpPr/>
          <p:nvPr/>
        </p:nvSpPr>
        <p:spPr>
          <a:xfrm>
            <a:off x="3488791" y="1032371"/>
            <a:ext cx="2552681" cy="204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VCC_3.3V</a:t>
            </a:r>
          </a:p>
        </p:txBody>
      </p:sp>
      <p:sp>
        <p:nvSpPr>
          <p:cNvPr id="46" name="Rectangles 45"/>
          <p:cNvSpPr/>
          <p:nvPr/>
        </p:nvSpPr>
        <p:spPr>
          <a:xfrm>
            <a:off x="3486372" y="1448809"/>
            <a:ext cx="2557516" cy="211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PCIE_PWREN_H</a:t>
            </a:r>
          </a:p>
        </p:txBody>
      </p:sp>
      <p:sp>
        <p:nvSpPr>
          <p:cNvPr id="47" name="Rectangles 46"/>
          <p:cNvSpPr/>
          <p:nvPr/>
        </p:nvSpPr>
        <p:spPr>
          <a:xfrm>
            <a:off x="3486372" y="1654190"/>
            <a:ext cx="2557516" cy="23072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8" name="Rectangles 47"/>
          <p:cNvSpPr/>
          <p:nvPr/>
        </p:nvSpPr>
        <p:spPr>
          <a:xfrm>
            <a:off x="3483956" y="1880035"/>
            <a:ext cx="2557516" cy="19969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PCIEx1_1_CLKREQn_M1_L</a:t>
            </a:r>
          </a:p>
        </p:txBody>
      </p:sp>
      <p:sp>
        <p:nvSpPr>
          <p:cNvPr id="49" name="Rectangles 48"/>
          <p:cNvSpPr/>
          <p:nvPr/>
        </p:nvSpPr>
        <p:spPr>
          <a:xfrm>
            <a:off x="3483956" y="2082429"/>
            <a:ext cx="2557516" cy="20921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PCIEx1_1_WAKEn_M1_L</a:t>
            </a:r>
          </a:p>
        </p:txBody>
      </p:sp>
      <p:sp>
        <p:nvSpPr>
          <p:cNvPr id="50" name="Rectangles 49"/>
          <p:cNvSpPr/>
          <p:nvPr/>
        </p:nvSpPr>
        <p:spPr>
          <a:xfrm>
            <a:off x="3483955" y="2291762"/>
            <a:ext cx="2557517" cy="2182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PCIEx1_1_PERSTn_M1_L</a:t>
            </a:r>
          </a:p>
        </p:txBody>
      </p:sp>
      <p:sp>
        <p:nvSpPr>
          <p:cNvPr id="51" name="Rectangles 50"/>
          <p:cNvSpPr/>
          <p:nvPr/>
        </p:nvSpPr>
        <p:spPr>
          <a:xfrm>
            <a:off x="3483954" y="2505048"/>
            <a:ext cx="2557518" cy="21687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2" name="Rectangles 51"/>
          <p:cNvSpPr/>
          <p:nvPr/>
        </p:nvSpPr>
        <p:spPr>
          <a:xfrm>
            <a:off x="3483953" y="2717708"/>
            <a:ext cx="2557519" cy="209684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PCIEX1_2_CLKREQn_M1_L</a:t>
            </a:r>
          </a:p>
        </p:txBody>
      </p:sp>
      <p:sp>
        <p:nvSpPr>
          <p:cNvPr id="53" name="Rectangles 52"/>
          <p:cNvSpPr/>
          <p:nvPr/>
        </p:nvSpPr>
        <p:spPr>
          <a:xfrm>
            <a:off x="3483952" y="2930367"/>
            <a:ext cx="2557520" cy="21377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PCIEX1_2_WAKEn_M1_L</a:t>
            </a:r>
          </a:p>
        </p:txBody>
      </p:sp>
      <p:sp>
        <p:nvSpPr>
          <p:cNvPr id="54" name="Rectangles 53"/>
          <p:cNvSpPr/>
          <p:nvPr/>
        </p:nvSpPr>
        <p:spPr>
          <a:xfrm>
            <a:off x="3483951" y="3140052"/>
            <a:ext cx="2557521" cy="2125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PCIEX1_2_PERSTn_M1_L</a:t>
            </a:r>
          </a:p>
        </p:txBody>
      </p:sp>
      <p:sp>
        <p:nvSpPr>
          <p:cNvPr id="55" name="Rectangles 54"/>
          <p:cNvSpPr/>
          <p:nvPr/>
        </p:nvSpPr>
        <p:spPr>
          <a:xfrm>
            <a:off x="3483951" y="3355875"/>
            <a:ext cx="2557521" cy="2128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6" name="Rectangles 55"/>
          <p:cNvSpPr/>
          <p:nvPr/>
        </p:nvSpPr>
        <p:spPr>
          <a:xfrm>
            <a:off x="3483951" y="3564611"/>
            <a:ext cx="2557521" cy="2145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PCIE20_1_TX/SATA30_1_TX_P</a:t>
            </a:r>
          </a:p>
        </p:txBody>
      </p:sp>
      <p:sp>
        <p:nvSpPr>
          <p:cNvPr id="57" name="Rectangles 56"/>
          <p:cNvSpPr/>
          <p:nvPr/>
        </p:nvSpPr>
        <p:spPr>
          <a:xfrm>
            <a:off x="3483951" y="3776287"/>
            <a:ext cx="2557521" cy="21141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PCIE20_1_TX/SATA30_1_TX_N</a:t>
            </a:r>
          </a:p>
        </p:txBody>
      </p:sp>
      <p:sp>
        <p:nvSpPr>
          <p:cNvPr id="58" name="Rectangles 57"/>
          <p:cNvSpPr/>
          <p:nvPr/>
        </p:nvSpPr>
        <p:spPr>
          <a:xfrm>
            <a:off x="3483951" y="3988202"/>
            <a:ext cx="2557521" cy="21738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9" name="Rectangles 58"/>
          <p:cNvSpPr/>
          <p:nvPr/>
        </p:nvSpPr>
        <p:spPr>
          <a:xfrm>
            <a:off x="3483951" y="4200118"/>
            <a:ext cx="2557521" cy="21365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PCIE20_1_RX/SATA30_1_RX_P</a:t>
            </a:r>
          </a:p>
        </p:txBody>
      </p:sp>
      <p:sp>
        <p:nvSpPr>
          <p:cNvPr id="60" name="Rectangles 59"/>
          <p:cNvSpPr/>
          <p:nvPr/>
        </p:nvSpPr>
        <p:spPr>
          <a:xfrm>
            <a:off x="3483951" y="4412904"/>
            <a:ext cx="2557521" cy="21539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PCIE20_1_RX/SATA30_1_RX_N</a:t>
            </a:r>
          </a:p>
        </p:txBody>
      </p:sp>
      <p:sp>
        <p:nvSpPr>
          <p:cNvPr id="61" name="Rectangles 60"/>
          <p:cNvSpPr/>
          <p:nvPr/>
        </p:nvSpPr>
        <p:spPr>
          <a:xfrm>
            <a:off x="3483951" y="4631512"/>
            <a:ext cx="2557521" cy="2094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62" name="Rectangles 61"/>
          <p:cNvSpPr/>
          <p:nvPr/>
        </p:nvSpPr>
        <p:spPr>
          <a:xfrm>
            <a:off x="3483951" y="4836067"/>
            <a:ext cx="2557521" cy="2113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PCIE20_1_REFCLK_P</a:t>
            </a:r>
          </a:p>
        </p:txBody>
      </p:sp>
      <p:sp>
        <p:nvSpPr>
          <p:cNvPr id="63" name="Rectangles 62"/>
          <p:cNvSpPr/>
          <p:nvPr/>
        </p:nvSpPr>
        <p:spPr>
          <a:xfrm>
            <a:off x="3483951" y="5044874"/>
            <a:ext cx="2557521" cy="22288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>
              <a:lnSpc>
                <a:spcPct val="100000"/>
              </a:lnSpc>
            </a:pPr>
            <a:r>
              <a:rPr lang="en-US" sz="945">
                <a:solidFill>
                  <a:schemeClr val="bg1"/>
                </a:solidFill>
              </a:rPr>
              <a:t>PCIE20_1_REFCLK_N</a:t>
            </a:r>
          </a:p>
        </p:txBody>
      </p:sp>
      <p:sp>
        <p:nvSpPr>
          <p:cNvPr id="64" name="Rectangles 63"/>
          <p:cNvSpPr/>
          <p:nvPr/>
        </p:nvSpPr>
        <p:spPr>
          <a:xfrm>
            <a:off x="3483951" y="5263300"/>
            <a:ext cx="2557521" cy="21452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  <a:sym typeface="+mn-ea"/>
              </a:rPr>
              <a:t>GND</a:t>
            </a:r>
          </a:p>
        </p:txBody>
      </p:sp>
      <p:sp>
        <p:nvSpPr>
          <p:cNvPr id="65" name="Rectangles 64"/>
          <p:cNvSpPr/>
          <p:nvPr/>
        </p:nvSpPr>
        <p:spPr>
          <a:xfrm>
            <a:off x="3483951" y="5477065"/>
            <a:ext cx="2557521" cy="2126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PCIE20_2_RX/SATA30_2_RX_P</a:t>
            </a:r>
          </a:p>
        </p:txBody>
      </p:sp>
      <p:sp>
        <p:nvSpPr>
          <p:cNvPr id="66" name="Rectangles 65"/>
          <p:cNvSpPr/>
          <p:nvPr/>
        </p:nvSpPr>
        <p:spPr>
          <a:xfrm>
            <a:off x="3483951" y="5687015"/>
            <a:ext cx="2557521" cy="2049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PCIE20_2_RX/SATA30_2_RX_N</a:t>
            </a:r>
          </a:p>
        </p:txBody>
      </p:sp>
      <p:sp>
        <p:nvSpPr>
          <p:cNvPr id="67" name="Rectangles 66"/>
          <p:cNvSpPr/>
          <p:nvPr/>
        </p:nvSpPr>
        <p:spPr>
          <a:xfrm>
            <a:off x="3483951" y="5891431"/>
            <a:ext cx="2557521" cy="21976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  <a:sym typeface="+mn-ea"/>
              </a:rPr>
              <a:t>GND</a:t>
            </a:r>
          </a:p>
        </p:txBody>
      </p:sp>
      <p:sp>
        <p:nvSpPr>
          <p:cNvPr id="68" name="Rectangles 67"/>
          <p:cNvSpPr/>
          <p:nvPr/>
        </p:nvSpPr>
        <p:spPr>
          <a:xfrm>
            <a:off x="3483951" y="6111199"/>
            <a:ext cx="2557521" cy="2090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 PCIE20_2_TX/SATA30_2_TX_P</a:t>
            </a:r>
          </a:p>
        </p:txBody>
      </p:sp>
      <p:sp>
        <p:nvSpPr>
          <p:cNvPr id="69" name="Rectangles 68"/>
          <p:cNvSpPr/>
          <p:nvPr/>
        </p:nvSpPr>
        <p:spPr>
          <a:xfrm>
            <a:off x="3483951" y="6320273"/>
            <a:ext cx="2557521" cy="2116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 PCIE20_2_TX/SATA30_2_TX_N</a:t>
            </a:r>
          </a:p>
        </p:txBody>
      </p:sp>
      <p:sp>
        <p:nvSpPr>
          <p:cNvPr id="70" name="Rectangles 69"/>
          <p:cNvSpPr/>
          <p:nvPr/>
        </p:nvSpPr>
        <p:spPr>
          <a:xfrm>
            <a:off x="3483951" y="6533794"/>
            <a:ext cx="2557521" cy="2098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  <a:sym typeface="+mn-ea"/>
              </a:rPr>
              <a:t>GND</a:t>
            </a:r>
          </a:p>
        </p:txBody>
      </p:sp>
      <p:sp>
        <p:nvSpPr>
          <p:cNvPr id="71" name="Rectangles 70"/>
          <p:cNvSpPr/>
          <p:nvPr/>
        </p:nvSpPr>
        <p:spPr>
          <a:xfrm>
            <a:off x="3483951" y="6746475"/>
            <a:ext cx="2557521" cy="2090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 PCIE20_2_REFCLK_P</a:t>
            </a:r>
          </a:p>
        </p:txBody>
      </p:sp>
      <p:sp>
        <p:nvSpPr>
          <p:cNvPr id="72" name="Rectangles 71"/>
          <p:cNvSpPr/>
          <p:nvPr/>
        </p:nvSpPr>
        <p:spPr>
          <a:xfrm>
            <a:off x="3483951" y="6955993"/>
            <a:ext cx="2557521" cy="2114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</a:rPr>
              <a:t>PCIE20_2_REFCLK_N</a:t>
            </a:r>
          </a:p>
        </p:txBody>
      </p:sp>
      <p:sp>
        <p:nvSpPr>
          <p:cNvPr id="73" name="Rectangles 72"/>
          <p:cNvSpPr/>
          <p:nvPr/>
        </p:nvSpPr>
        <p:spPr>
          <a:xfrm>
            <a:off x="3483951" y="7164358"/>
            <a:ext cx="2557521" cy="2150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>
                <a:solidFill>
                  <a:schemeClr val="bg1"/>
                </a:solidFill>
                <a:sym typeface="+mn-ea"/>
              </a:rPr>
              <a:t>GND</a:t>
            </a:r>
          </a:p>
        </p:txBody>
      </p:sp>
      <p:sp>
        <p:nvSpPr>
          <p:cNvPr id="80" name="Text Box 79"/>
          <p:cNvSpPr txBox="1"/>
          <p:nvPr/>
        </p:nvSpPr>
        <p:spPr>
          <a:xfrm>
            <a:off x="3701665" y="8943647"/>
            <a:ext cx="2999844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FPC Cable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0.5mm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Impedance 85 Ohm</a:t>
            </a:r>
            <a:endParaRPr lang="en-US" sz="2125" dirty="0"/>
          </a:p>
        </p:txBody>
      </p:sp>
      <p:sp>
        <p:nvSpPr>
          <p:cNvPr id="82" name="Rectangles 81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3" name="Rectangles 2"/>
          <p:cNvSpPr/>
          <p:nvPr/>
        </p:nvSpPr>
        <p:spPr>
          <a:xfrm>
            <a:off x="10284619" y="3111065"/>
            <a:ext cx="1376361" cy="384610"/>
          </a:xfrm>
          <a:prstGeom prst="rect">
            <a:avLst/>
          </a:prstGeom>
          <a:solidFill>
            <a:srgbClr val="A7078E">
              <a:alpha val="62000"/>
            </a:srgbClr>
          </a:solidFill>
          <a:ln>
            <a:solidFill>
              <a:srgbClr val="A7078E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81" name="Rectangles 42"/>
          <p:cNvSpPr/>
          <p:nvPr/>
        </p:nvSpPr>
        <p:spPr>
          <a:xfrm>
            <a:off x="3483956" y="1230391"/>
            <a:ext cx="2562348" cy="2176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945" dirty="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86" name="Text Box 1"/>
          <p:cNvSpPr txBox="1"/>
          <p:nvPr/>
        </p:nvSpPr>
        <p:spPr>
          <a:xfrm>
            <a:off x="265109" y="7838080"/>
            <a:ext cx="5763854" cy="60170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10" b="1" dirty="0" smtClean="0">
                <a:solidFill>
                  <a:schemeClr val="accent4">
                    <a:lumMod val="75000"/>
                  </a:schemeClr>
                </a:solidFill>
              </a:rPr>
              <a:t>PCIe2.0/SATA3.0 FPC Connector</a:t>
            </a:r>
          </a:p>
        </p:txBody>
      </p:sp>
      <p:pic>
        <p:nvPicPr>
          <p:cNvPr id="74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0" y="410515"/>
            <a:ext cx="1948031" cy="722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6F6F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72" y="1942091"/>
            <a:ext cx="8774519" cy="6426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3" name="Text Box 152"/>
          <p:cNvSpPr txBox="1"/>
          <p:nvPr/>
        </p:nvSpPr>
        <p:spPr>
          <a:xfrm>
            <a:off x="542600" y="286"/>
            <a:ext cx="3450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2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MicroSD Card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" name="Freeform 2"/>
          <p:cNvSpPr/>
          <p:nvPr/>
        </p:nvSpPr>
        <p:spPr>
          <a:xfrm>
            <a:off x="7561943" y="5412899"/>
            <a:ext cx="901019" cy="811689"/>
          </a:xfrm>
          <a:custGeom>
            <a:avLst/>
            <a:gdLst>
              <a:gd name="connsiteX0" fmla="*/ 4 w 913"/>
              <a:gd name="connsiteY0" fmla="*/ 28 h 927"/>
              <a:gd name="connsiteX1" fmla="*/ 913 w 913"/>
              <a:gd name="connsiteY1" fmla="*/ 0 h 927"/>
              <a:gd name="connsiteX2" fmla="*/ 913 w 913"/>
              <a:gd name="connsiteY2" fmla="*/ 927 h 927"/>
              <a:gd name="connsiteX3" fmla="*/ 0 w 913"/>
              <a:gd name="connsiteY3" fmla="*/ 927 h 927"/>
              <a:gd name="connsiteX4" fmla="*/ 4 w 913"/>
              <a:gd name="connsiteY4" fmla="*/ 28 h 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" h="927">
                <a:moveTo>
                  <a:pt x="4" y="28"/>
                </a:moveTo>
                <a:lnTo>
                  <a:pt x="913" y="0"/>
                </a:lnTo>
                <a:lnTo>
                  <a:pt x="913" y="927"/>
                </a:lnTo>
                <a:lnTo>
                  <a:pt x="0" y="927"/>
                </a:lnTo>
                <a:cubicBezTo>
                  <a:pt x="1" y="627"/>
                  <a:pt x="224" y="393"/>
                  <a:pt x="4" y="28"/>
                </a:cubicBezTo>
                <a:close/>
              </a:path>
            </a:pathLst>
          </a:custGeom>
          <a:solidFill>
            <a:srgbClr val="A7078E">
              <a:alpha val="69000"/>
            </a:srgbClr>
          </a:solidFill>
          <a:ln>
            <a:solidFill>
              <a:srgbClr val="A7078E">
                <a:alpha val="4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92" y="2975864"/>
            <a:ext cx="3743847" cy="338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1"/>
          <p:cNvSpPr txBox="1"/>
          <p:nvPr/>
        </p:nvSpPr>
        <p:spPr>
          <a:xfrm>
            <a:off x="542600" y="6357711"/>
            <a:ext cx="6309862" cy="60170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10" b="1" dirty="0" smtClean="0">
                <a:solidFill>
                  <a:schemeClr val="accent4">
                    <a:lumMod val="75000"/>
                  </a:schemeClr>
                </a:solidFill>
              </a:rPr>
              <a:t>Push-Push Type MicroSD Card Slot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81" y="1646745"/>
            <a:ext cx="8987791" cy="65828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3" name="Text Box 152"/>
          <p:cNvSpPr txBox="1"/>
          <p:nvPr/>
        </p:nvSpPr>
        <p:spPr>
          <a:xfrm>
            <a:off x="542290" y="0"/>
            <a:ext cx="2724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USB TYPE-C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3" name="Rectangles 2"/>
          <p:cNvSpPr/>
          <p:nvPr/>
        </p:nvSpPr>
        <p:spPr>
          <a:xfrm>
            <a:off x="9426892" y="6591300"/>
            <a:ext cx="550546" cy="495300"/>
          </a:xfrm>
          <a:prstGeom prst="rect">
            <a:avLst/>
          </a:prstGeom>
          <a:solidFill>
            <a:srgbClr val="A7078E">
              <a:alpha val="65000"/>
            </a:srgbClr>
          </a:solidFill>
          <a:ln>
            <a:solidFill>
              <a:srgbClr val="A7078E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" name="Rectangles 5"/>
          <p:cNvSpPr/>
          <p:nvPr/>
        </p:nvSpPr>
        <p:spPr>
          <a:xfrm>
            <a:off x="10314940" y="6591300"/>
            <a:ext cx="543560" cy="495300"/>
          </a:xfrm>
          <a:prstGeom prst="rect">
            <a:avLst/>
          </a:prstGeom>
          <a:solidFill>
            <a:srgbClr val="A7078E">
              <a:alpha val="66000"/>
            </a:srgbClr>
          </a:solidFill>
          <a:ln>
            <a:solidFill>
              <a:srgbClr val="A7078E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340" y="2991518"/>
            <a:ext cx="4490374" cy="336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1"/>
          <p:cNvSpPr txBox="1"/>
          <p:nvPr/>
        </p:nvSpPr>
        <p:spPr>
          <a:xfrm>
            <a:off x="1313791" y="6352316"/>
            <a:ext cx="4407471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TYPE-C Alt Display 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2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81" y="1646745"/>
            <a:ext cx="8987791" cy="65828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3"/>
          <p:cNvSpPr txBox="1"/>
          <p:nvPr/>
        </p:nvSpPr>
        <p:spPr>
          <a:xfrm>
            <a:off x="550849" y="286"/>
            <a:ext cx="131018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</a:rPr>
              <a:t>SATA 3.0</a:t>
            </a:r>
          </a:p>
        </p:txBody>
      </p:sp>
      <p:sp>
        <p:nvSpPr>
          <p:cNvPr id="3" name="Rectangles 2"/>
          <p:cNvSpPr/>
          <p:nvPr/>
        </p:nvSpPr>
        <p:spPr>
          <a:xfrm>
            <a:off x="8633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50849" y="6065630"/>
            <a:ext cx="6045835" cy="110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22 Pin SATA </a:t>
            </a:r>
            <a:r>
              <a:rPr lang="en-US" sz="3305" b="1" dirty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Connector</a:t>
            </a:r>
            <a:endParaRPr lang="en-US" sz="3305" b="1" dirty="0">
              <a:solidFill>
                <a:schemeClr val="accent4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305" b="1" dirty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SATA 3.0</a:t>
            </a:r>
            <a:endParaRPr lang="en-US" sz="3305" b="1" dirty="0"/>
          </a:p>
        </p:txBody>
      </p:sp>
      <p:sp>
        <p:nvSpPr>
          <p:cNvPr id="13" name="Rectangles 12"/>
          <p:cNvSpPr/>
          <p:nvPr/>
        </p:nvSpPr>
        <p:spPr>
          <a:xfrm>
            <a:off x="12838248" y="3421924"/>
            <a:ext cx="950323" cy="2427334"/>
          </a:xfrm>
          <a:prstGeom prst="rect">
            <a:avLst/>
          </a:prstGeom>
          <a:solidFill>
            <a:srgbClr val="A7078E">
              <a:alpha val="54000"/>
            </a:srgbClr>
          </a:solidFill>
          <a:ln>
            <a:solidFill>
              <a:srgbClr val="A7078E">
                <a:alpha val="6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279" y="2989179"/>
            <a:ext cx="4238973" cy="286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5908430" y="3095285"/>
            <a:ext cx="7371211" cy="5247250"/>
          </a:xfrm>
          <a:prstGeom prst="rect">
            <a:avLst/>
          </a:prstGeom>
        </p:spPr>
      </p:pic>
      <p:sp>
        <p:nvSpPr>
          <p:cNvPr id="12" name="Rectangles 11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01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41655" y="0"/>
            <a:ext cx="2284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Maskrom key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6427714" y="3511794"/>
            <a:ext cx="266700" cy="355600"/>
          </a:xfrm>
          <a:prstGeom prst="rect">
            <a:avLst/>
          </a:prstGeom>
          <a:solidFill>
            <a:srgbClr val="A7078E">
              <a:alpha val="60000"/>
            </a:srgbClr>
          </a:solidFill>
          <a:ln>
            <a:solidFill>
              <a:srgbClr val="A7078E">
                <a:alpha val="6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328420" y="3225165"/>
            <a:ext cx="3856990" cy="3866515"/>
          </a:xfrm>
          <a:prstGeom prst="rect">
            <a:avLst/>
          </a:prstGeom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11" name="Text Box 1"/>
          <p:cNvSpPr txBox="1"/>
          <p:nvPr/>
        </p:nvSpPr>
        <p:spPr>
          <a:xfrm>
            <a:off x="2172122" y="7366521"/>
            <a:ext cx="2634389" cy="6009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Maskrom Key</a:t>
            </a:r>
          </a:p>
        </p:txBody>
      </p:sp>
    </p:spTree>
    <p:extLst>
      <p:ext uri="{BB962C8B-B14F-4D97-AF65-F5344CB8AC3E}">
        <p14:creationId xmlns:p14="http://schemas.microsoft.com/office/powerpoint/2010/main" val="9347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5880036" y="3095286"/>
            <a:ext cx="7470205" cy="5169549"/>
          </a:xfrm>
          <a:prstGeom prst="rect">
            <a:avLst/>
          </a:prstGeom>
        </p:spPr>
      </p:pic>
      <p:sp>
        <p:nvSpPr>
          <p:cNvPr id="12" name="Rectangles 11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541655" y="0"/>
            <a:ext cx="2284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LEDs</a:t>
            </a:r>
            <a:endParaRPr lang="en-US" sz="2400" dirty="0"/>
          </a:p>
        </p:txBody>
      </p:sp>
      <p:sp>
        <p:nvSpPr>
          <p:cNvPr id="17" name="Rectangles 16"/>
          <p:cNvSpPr/>
          <p:nvPr/>
        </p:nvSpPr>
        <p:spPr>
          <a:xfrm>
            <a:off x="6671847" y="3538208"/>
            <a:ext cx="174247" cy="214642"/>
          </a:xfrm>
          <a:prstGeom prst="rect">
            <a:avLst/>
          </a:prstGeom>
          <a:solidFill>
            <a:srgbClr val="A7078E">
              <a:alpha val="60000"/>
            </a:srgbClr>
          </a:solidFill>
          <a:ln>
            <a:solidFill>
              <a:srgbClr val="A7078E">
                <a:alpha val="6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"/>
          <p:cNvSpPr txBox="1"/>
          <p:nvPr/>
        </p:nvSpPr>
        <p:spPr>
          <a:xfrm>
            <a:off x="2072384" y="6252328"/>
            <a:ext cx="2634389" cy="161813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1.User LED</a:t>
            </a:r>
          </a:p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2.</a:t>
            </a:r>
            <a:r>
              <a:rPr lang="en-US" sz="3305" b="1" dirty="0">
                <a:solidFill>
                  <a:schemeClr val="accent4">
                    <a:lumMod val="75000"/>
                  </a:schemeClr>
                </a:solidFill>
              </a:rPr>
              <a:t> Status LED</a:t>
            </a:r>
          </a:p>
          <a:p>
            <a:pPr algn="ctr"/>
            <a:endParaRPr lang="en-US" sz="3305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4" b="18764"/>
          <a:stretch/>
        </p:blipFill>
        <p:spPr>
          <a:xfrm rot="10800000">
            <a:off x="2391507" y="3923811"/>
            <a:ext cx="2257488" cy="213936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6815711" y="2794809"/>
            <a:ext cx="7400352" cy="51212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42485" y="286"/>
            <a:ext cx="3902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 NVME </a:t>
            </a:r>
            <a:r>
              <a:rPr lang="en-US" sz="2400" dirty="0" smtClean="0">
                <a:solidFill>
                  <a:schemeClr val="tx1"/>
                </a:solidFill>
              </a:rPr>
              <a:t>M.2 M-key Connector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263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7" name="Rectangles 6"/>
          <p:cNvSpPr/>
          <p:nvPr/>
        </p:nvSpPr>
        <p:spPr>
          <a:xfrm>
            <a:off x="7584280" y="3775757"/>
            <a:ext cx="540545" cy="1345406"/>
          </a:xfrm>
          <a:prstGeom prst="rect">
            <a:avLst/>
          </a:prstGeom>
          <a:solidFill>
            <a:srgbClr val="A7078E">
              <a:alpha val="63000"/>
            </a:srgbClr>
          </a:solidFill>
          <a:ln w="12700" cmpd="sng">
            <a:solidFill>
              <a:srgbClr val="A7078E">
                <a:alpha val="42000"/>
              </a:srgbClr>
            </a:solidFill>
            <a:prstDash val="solid"/>
          </a:ln>
          <a:effectLst>
            <a:glow rad="2794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400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10" name="Text Box 1"/>
          <p:cNvSpPr txBox="1"/>
          <p:nvPr/>
        </p:nvSpPr>
        <p:spPr>
          <a:xfrm>
            <a:off x="834585" y="6612509"/>
            <a:ext cx="4902835" cy="110934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>
                <a:solidFill>
                  <a:schemeClr val="accent4">
                    <a:lumMod val="75000"/>
                  </a:schemeClr>
                </a:solidFill>
              </a:rPr>
              <a:t>NVME M.2 M-Key</a:t>
            </a:r>
          </a:p>
          <a:p>
            <a:pPr algn="ctr"/>
            <a:r>
              <a:rPr lang="en-US" sz="3305" b="1" dirty="0">
                <a:solidFill>
                  <a:schemeClr val="accent4">
                    <a:lumMod val="75000"/>
                  </a:schemeClr>
                </a:solidFill>
              </a:rPr>
              <a:t>PCIe Gen3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16" y="4183721"/>
            <a:ext cx="3438171" cy="2428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757" y="187641"/>
            <a:ext cx="10451062" cy="7848213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8781795" y="6835885"/>
            <a:ext cx="5287362" cy="3658973"/>
          </a:xfrm>
          <a:prstGeom prst="rect">
            <a:avLst/>
          </a:prstGeom>
        </p:spPr>
      </p:pic>
      <p:sp>
        <p:nvSpPr>
          <p:cNvPr id="611" name="Text Box 610"/>
          <p:cNvSpPr txBox="1"/>
          <p:nvPr/>
        </p:nvSpPr>
        <p:spPr>
          <a:xfrm>
            <a:off x="338273" y="8869460"/>
            <a:ext cx="4326525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Mating </a:t>
            </a:r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DF40C-30DP-0.4V(51)</a:t>
            </a:r>
            <a:endParaRPr lang="en-US" sz="2125" dirty="0"/>
          </a:p>
        </p:txBody>
      </p:sp>
      <p:sp>
        <p:nvSpPr>
          <p:cNvPr id="37" name="Oval 36"/>
          <p:cNvSpPr/>
          <p:nvPr/>
        </p:nvSpPr>
        <p:spPr>
          <a:xfrm>
            <a:off x="7431047" y="228634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" name="Oval 37"/>
          <p:cNvSpPr/>
          <p:nvPr/>
        </p:nvSpPr>
        <p:spPr>
          <a:xfrm>
            <a:off x="7461796" y="231709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" name="Oval 4"/>
          <p:cNvSpPr/>
          <p:nvPr/>
        </p:nvSpPr>
        <p:spPr>
          <a:xfrm>
            <a:off x="7431047" y="167212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" name="Oval 5"/>
          <p:cNvSpPr/>
          <p:nvPr/>
        </p:nvSpPr>
        <p:spPr>
          <a:xfrm>
            <a:off x="7461796" y="170287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5" name="Oval 34"/>
          <p:cNvSpPr/>
          <p:nvPr/>
        </p:nvSpPr>
        <p:spPr>
          <a:xfrm rot="10800000">
            <a:off x="4404205" y="202835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" name="Oval 35"/>
          <p:cNvSpPr/>
          <p:nvPr/>
        </p:nvSpPr>
        <p:spPr>
          <a:xfrm rot="10800000">
            <a:off x="4434953" y="205985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" name="Oval 38"/>
          <p:cNvSpPr/>
          <p:nvPr/>
        </p:nvSpPr>
        <p:spPr>
          <a:xfrm>
            <a:off x="7431047" y="25788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" name="Oval 39"/>
          <p:cNvSpPr/>
          <p:nvPr/>
        </p:nvSpPr>
        <p:spPr>
          <a:xfrm>
            <a:off x="7461796" y="260957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1" name="Oval 40"/>
          <p:cNvSpPr/>
          <p:nvPr/>
        </p:nvSpPr>
        <p:spPr>
          <a:xfrm>
            <a:off x="7431047" y="289306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" name="Oval 41"/>
          <p:cNvSpPr/>
          <p:nvPr/>
        </p:nvSpPr>
        <p:spPr>
          <a:xfrm>
            <a:off x="7461796" y="292381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" name="Oval 42"/>
          <p:cNvSpPr/>
          <p:nvPr/>
        </p:nvSpPr>
        <p:spPr>
          <a:xfrm>
            <a:off x="7431047" y="322004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" name="Oval 43"/>
          <p:cNvSpPr/>
          <p:nvPr/>
        </p:nvSpPr>
        <p:spPr>
          <a:xfrm>
            <a:off x="7461796" y="325079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" name="Oval 44"/>
          <p:cNvSpPr/>
          <p:nvPr/>
        </p:nvSpPr>
        <p:spPr>
          <a:xfrm>
            <a:off x="7431047" y="35425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" name="Oval 45"/>
          <p:cNvSpPr/>
          <p:nvPr/>
        </p:nvSpPr>
        <p:spPr>
          <a:xfrm>
            <a:off x="7461796" y="357327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" name="Oval 46"/>
          <p:cNvSpPr/>
          <p:nvPr/>
        </p:nvSpPr>
        <p:spPr>
          <a:xfrm>
            <a:off x="7431047" y="38342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" name="Oval 47"/>
          <p:cNvSpPr/>
          <p:nvPr/>
        </p:nvSpPr>
        <p:spPr>
          <a:xfrm>
            <a:off x="7461796" y="386501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" name="Oval 48"/>
          <p:cNvSpPr/>
          <p:nvPr/>
        </p:nvSpPr>
        <p:spPr>
          <a:xfrm>
            <a:off x="7442297" y="415899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0" name="Oval 49"/>
          <p:cNvSpPr/>
          <p:nvPr/>
        </p:nvSpPr>
        <p:spPr>
          <a:xfrm>
            <a:off x="7473045" y="418974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1" name="Oval 50"/>
          <p:cNvSpPr/>
          <p:nvPr/>
        </p:nvSpPr>
        <p:spPr>
          <a:xfrm>
            <a:off x="7442297" y="443723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2" name="Oval 51"/>
          <p:cNvSpPr/>
          <p:nvPr/>
        </p:nvSpPr>
        <p:spPr>
          <a:xfrm>
            <a:off x="7473045" y="446798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3" name="Oval 52"/>
          <p:cNvSpPr/>
          <p:nvPr/>
        </p:nvSpPr>
        <p:spPr>
          <a:xfrm>
            <a:off x="7442297" y="473946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4" name="Oval 53"/>
          <p:cNvSpPr/>
          <p:nvPr/>
        </p:nvSpPr>
        <p:spPr>
          <a:xfrm>
            <a:off x="7473045" y="477021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5" name="Oval 54"/>
          <p:cNvSpPr/>
          <p:nvPr/>
        </p:nvSpPr>
        <p:spPr>
          <a:xfrm>
            <a:off x="7431047" y="506269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6" name="Oval 55"/>
          <p:cNvSpPr/>
          <p:nvPr/>
        </p:nvSpPr>
        <p:spPr>
          <a:xfrm>
            <a:off x="7461796" y="509344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7" name="Oval 56"/>
          <p:cNvSpPr/>
          <p:nvPr/>
        </p:nvSpPr>
        <p:spPr>
          <a:xfrm>
            <a:off x="7442297" y="53814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8" name="Oval 57"/>
          <p:cNvSpPr/>
          <p:nvPr/>
        </p:nvSpPr>
        <p:spPr>
          <a:xfrm>
            <a:off x="7473045" y="541218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9" name="Oval 58"/>
          <p:cNvSpPr/>
          <p:nvPr/>
        </p:nvSpPr>
        <p:spPr>
          <a:xfrm>
            <a:off x="7446796" y="567616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0" name="Oval 59"/>
          <p:cNvSpPr/>
          <p:nvPr/>
        </p:nvSpPr>
        <p:spPr>
          <a:xfrm>
            <a:off x="7477545" y="570691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1" name="Oval 60"/>
          <p:cNvSpPr/>
          <p:nvPr/>
        </p:nvSpPr>
        <p:spPr>
          <a:xfrm>
            <a:off x="7446796" y="598440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2" name="Oval 61"/>
          <p:cNvSpPr/>
          <p:nvPr/>
        </p:nvSpPr>
        <p:spPr>
          <a:xfrm>
            <a:off x="7477545" y="601514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36" name="Oval 335"/>
          <p:cNvSpPr/>
          <p:nvPr/>
        </p:nvSpPr>
        <p:spPr>
          <a:xfrm>
            <a:off x="7431047" y="198635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37" name="Oval 336"/>
          <p:cNvSpPr/>
          <p:nvPr/>
        </p:nvSpPr>
        <p:spPr>
          <a:xfrm>
            <a:off x="7461796" y="201710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5" name="Oval 364"/>
          <p:cNvSpPr/>
          <p:nvPr/>
        </p:nvSpPr>
        <p:spPr>
          <a:xfrm rot="10800000">
            <a:off x="4404205" y="231034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6" name="Oval 365"/>
          <p:cNvSpPr/>
          <p:nvPr/>
        </p:nvSpPr>
        <p:spPr>
          <a:xfrm rot="10800000">
            <a:off x="4434953" y="234184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79" name="Oval 378"/>
          <p:cNvSpPr/>
          <p:nvPr/>
        </p:nvSpPr>
        <p:spPr>
          <a:xfrm rot="10800000">
            <a:off x="4402705" y="29403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0" name="Oval 379"/>
          <p:cNvSpPr/>
          <p:nvPr/>
        </p:nvSpPr>
        <p:spPr>
          <a:xfrm rot="10800000">
            <a:off x="4433453" y="2971808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3" name="Oval 392"/>
          <p:cNvSpPr/>
          <p:nvPr/>
        </p:nvSpPr>
        <p:spPr>
          <a:xfrm rot="10800000">
            <a:off x="4404205" y="3227544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4" name="Oval 393"/>
          <p:cNvSpPr/>
          <p:nvPr/>
        </p:nvSpPr>
        <p:spPr>
          <a:xfrm rot="10800000">
            <a:off x="4434953" y="32590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7" name="Oval 406"/>
          <p:cNvSpPr/>
          <p:nvPr/>
        </p:nvSpPr>
        <p:spPr>
          <a:xfrm rot="10800000">
            <a:off x="4394455" y="38237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8" name="Oval 407"/>
          <p:cNvSpPr/>
          <p:nvPr/>
        </p:nvSpPr>
        <p:spPr>
          <a:xfrm rot="10800000">
            <a:off x="4425204" y="385526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1" name="Oval 420"/>
          <p:cNvSpPr/>
          <p:nvPr/>
        </p:nvSpPr>
        <p:spPr>
          <a:xfrm rot="10800000">
            <a:off x="4394455" y="41567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2" name="Oval 421"/>
          <p:cNvSpPr/>
          <p:nvPr/>
        </p:nvSpPr>
        <p:spPr>
          <a:xfrm rot="10800000">
            <a:off x="4425204" y="418824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4" name="Oval 433"/>
          <p:cNvSpPr/>
          <p:nvPr/>
        </p:nvSpPr>
        <p:spPr>
          <a:xfrm rot="10800000">
            <a:off x="4402705" y="26290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7" name="Oval 436"/>
          <p:cNvSpPr/>
          <p:nvPr/>
        </p:nvSpPr>
        <p:spPr>
          <a:xfrm rot="10800000">
            <a:off x="4433453" y="266057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2" name="Oval 441"/>
          <p:cNvSpPr/>
          <p:nvPr/>
        </p:nvSpPr>
        <p:spPr>
          <a:xfrm rot="10800000">
            <a:off x="4402705" y="171712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5" name="Oval 444"/>
          <p:cNvSpPr/>
          <p:nvPr/>
        </p:nvSpPr>
        <p:spPr>
          <a:xfrm rot="10800000">
            <a:off x="4433453" y="174862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9" name="Oval 448"/>
          <p:cNvSpPr/>
          <p:nvPr/>
        </p:nvSpPr>
        <p:spPr>
          <a:xfrm rot="10800000">
            <a:off x="4404205" y="352527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2" name="Oval 451"/>
          <p:cNvSpPr/>
          <p:nvPr/>
        </p:nvSpPr>
        <p:spPr>
          <a:xfrm rot="10800000">
            <a:off x="4434953" y="355677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6" name="Oval 455"/>
          <p:cNvSpPr/>
          <p:nvPr/>
        </p:nvSpPr>
        <p:spPr>
          <a:xfrm rot="10800000">
            <a:off x="4402705" y="44927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9" name="Oval 458"/>
          <p:cNvSpPr/>
          <p:nvPr/>
        </p:nvSpPr>
        <p:spPr>
          <a:xfrm rot="10800000">
            <a:off x="4433453" y="452422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3" name="Oval 462"/>
          <p:cNvSpPr/>
          <p:nvPr/>
        </p:nvSpPr>
        <p:spPr>
          <a:xfrm rot="10800000">
            <a:off x="4402705" y="47964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6" name="Oval 465"/>
          <p:cNvSpPr/>
          <p:nvPr/>
        </p:nvSpPr>
        <p:spPr>
          <a:xfrm rot="10800000">
            <a:off x="4433453" y="48279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7" name="Oval 476"/>
          <p:cNvSpPr/>
          <p:nvPr/>
        </p:nvSpPr>
        <p:spPr>
          <a:xfrm rot="10800000">
            <a:off x="4404205" y="53769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0" name="Oval 479"/>
          <p:cNvSpPr/>
          <p:nvPr/>
        </p:nvSpPr>
        <p:spPr>
          <a:xfrm rot="10800000">
            <a:off x="4434953" y="54084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4" name="Oval 483"/>
          <p:cNvSpPr/>
          <p:nvPr/>
        </p:nvSpPr>
        <p:spPr>
          <a:xfrm rot="10800000">
            <a:off x="4402705" y="567316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7" name="Oval 486"/>
          <p:cNvSpPr/>
          <p:nvPr/>
        </p:nvSpPr>
        <p:spPr>
          <a:xfrm rot="10800000">
            <a:off x="4433453" y="57046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1" name="Oval 490"/>
          <p:cNvSpPr/>
          <p:nvPr/>
        </p:nvSpPr>
        <p:spPr>
          <a:xfrm rot="10800000">
            <a:off x="4394455" y="598290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4" name="Oval 493"/>
          <p:cNvSpPr/>
          <p:nvPr/>
        </p:nvSpPr>
        <p:spPr>
          <a:xfrm rot="10800000">
            <a:off x="4425204" y="60143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0" name="Oval 469"/>
          <p:cNvSpPr/>
          <p:nvPr/>
        </p:nvSpPr>
        <p:spPr>
          <a:xfrm rot="10800000">
            <a:off x="4402705" y="506794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3" name="Oval 472"/>
          <p:cNvSpPr/>
          <p:nvPr/>
        </p:nvSpPr>
        <p:spPr>
          <a:xfrm rot="10800000">
            <a:off x="4433453" y="509944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09" name="Text Box 608"/>
          <p:cNvSpPr txBox="1"/>
          <p:nvPr/>
        </p:nvSpPr>
        <p:spPr>
          <a:xfrm>
            <a:off x="3524911" y="7498314"/>
            <a:ext cx="4748753" cy="769441"/>
          </a:xfrm>
          <a:prstGeom prst="rect">
            <a:avLst/>
          </a:prstGeom>
          <a:noFill/>
          <a:effectLst>
            <a:reflection blurRad="114300" stA="39000" endPos="18000" dist="50800" dir="5400000" sy="-100000" algn="bl" rotWithShape="0"/>
          </a:effectLst>
        </p:spPr>
        <p:txBody>
          <a:bodyPr wrap="square" rtlCol="0" anchor="t">
            <a:spAutoFit/>
            <a:scene3d>
              <a:camera prst="orthographicFront"/>
              <a:lightRig rig="balanced" dir="t">
                <a:rot lat="0" lon="0" rev="0"/>
              </a:lightRig>
            </a:scene3d>
            <a:sp3d extrusionH="57150" contourW="12700" prstMaterial="matte">
              <a:bevelT w="25400" h="38100"/>
              <a:contourClr>
                <a:schemeClr val="accent4"/>
              </a:contourClr>
            </a:sp3d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CSI RX0 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38686" y="7342285"/>
            <a:ext cx="4778001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On-Board 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DF40HB(2.0)-30DS-0.4V(51)</a:t>
            </a:r>
            <a:endParaRPr lang="en-US" sz="2125" dirty="0"/>
          </a:p>
        </p:txBody>
      </p:sp>
      <p:sp>
        <p:nvSpPr>
          <p:cNvPr id="27" name="Text Box 26"/>
          <p:cNvSpPr txBox="1"/>
          <p:nvPr/>
        </p:nvSpPr>
        <p:spPr>
          <a:xfrm>
            <a:off x="541965" y="286"/>
            <a:ext cx="28663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CSI RX PORT0</a:t>
            </a:r>
          </a:p>
        </p:txBody>
      </p:sp>
      <p:sp>
        <p:nvSpPr>
          <p:cNvPr id="29" name="Rectangles 28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04</a:t>
            </a:r>
          </a:p>
        </p:txBody>
      </p:sp>
      <p:cxnSp>
        <p:nvCxnSpPr>
          <p:cNvPr id="301" name="Straight Connector 300"/>
          <p:cNvCxnSpPr/>
          <p:nvPr/>
        </p:nvCxnSpPr>
        <p:spPr>
          <a:xfrm>
            <a:off x="7587039" y="1747871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7594539" y="360852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605788" y="4524227"/>
            <a:ext cx="99519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7610288" y="481971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7602788" y="514669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7599038" y="545192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7607288" y="575266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7598289" y="605939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rot="10800000">
            <a:off x="3403007" y="271232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rot="10800000">
            <a:off x="3405257" y="180186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rot="10800000">
            <a:off x="3403757" y="360852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rot="10800000">
            <a:off x="3405257" y="457597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rot="10800000">
            <a:off x="3401507" y="487970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rot="10800000">
            <a:off x="3405257" y="515419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rot="10800000">
            <a:off x="3405257" y="54616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rot="10800000">
            <a:off x="3401507" y="575566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rot="10800000">
            <a:off x="3401507" y="605939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9" name="Rectangles 526"/>
          <p:cNvSpPr/>
          <p:nvPr/>
        </p:nvSpPr>
        <p:spPr>
          <a:xfrm>
            <a:off x="8609236" y="159712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320" name="Rectangles 527"/>
          <p:cNvSpPr/>
          <p:nvPr/>
        </p:nvSpPr>
        <p:spPr>
          <a:xfrm>
            <a:off x="8609236" y="189373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21" name="Rectangles 528"/>
          <p:cNvSpPr/>
          <p:nvPr/>
        </p:nvSpPr>
        <p:spPr>
          <a:xfrm>
            <a:off x="8609236" y="2190349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322" name="Rectangles 529"/>
          <p:cNvSpPr/>
          <p:nvPr/>
        </p:nvSpPr>
        <p:spPr>
          <a:xfrm>
            <a:off x="8609236" y="250195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323" name="Rectangles 530"/>
          <p:cNvSpPr/>
          <p:nvPr/>
        </p:nvSpPr>
        <p:spPr>
          <a:xfrm>
            <a:off x="8609236" y="2798568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24" name="Rectangles 531"/>
          <p:cNvSpPr/>
          <p:nvPr/>
        </p:nvSpPr>
        <p:spPr>
          <a:xfrm>
            <a:off x="8609236" y="3131926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25" name="Rectangles 532"/>
          <p:cNvSpPr/>
          <p:nvPr/>
        </p:nvSpPr>
        <p:spPr>
          <a:xfrm>
            <a:off x="8609236" y="345403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26" name="Rectangles 533"/>
          <p:cNvSpPr/>
          <p:nvPr/>
        </p:nvSpPr>
        <p:spPr>
          <a:xfrm>
            <a:off x="8609236" y="3769393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27" name="Rectangles 534"/>
          <p:cNvSpPr/>
          <p:nvPr/>
        </p:nvSpPr>
        <p:spPr>
          <a:xfrm>
            <a:off x="8609236" y="408100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328" name="Rectangles 535"/>
          <p:cNvSpPr/>
          <p:nvPr/>
        </p:nvSpPr>
        <p:spPr>
          <a:xfrm>
            <a:off x="8609236" y="437761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329" name="Rectangles 536"/>
          <p:cNvSpPr/>
          <p:nvPr/>
        </p:nvSpPr>
        <p:spPr>
          <a:xfrm>
            <a:off x="8609236" y="467422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330" name="Rectangles 537"/>
          <p:cNvSpPr/>
          <p:nvPr/>
        </p:nvSpPr>
        <p:spPr>
          <a:xfrm>
            <a:off x="8609236" y="497083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31" name="Rectangles 538"/>
          <p:cNvSpPr/>
          <p:nvPr/>
        </p:nvSpPr>
        <p:spPr>
          <a:xfrm>
            <a:off x="8609236" y="528319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332" name="Rectangles 539"/>
          <p:cNvSpPr/>
          <p:nvPr/>
        </p:nvSpPr>
        <p:spPr>
          <a:xfrm>
            <a:off x="8609236" y="557980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33" name="Rectangles 540"/>
          <p:cNvSpPr/>
          <p:nvPr/>
        </p:nvSpPr>
        <p:spPr>
          <a:xfrm>
            <a:off x="8609236" y="587640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354" name="Rectangles 577"/>
          <p:cNvSpPr/>
          <p:nvPr/>
        </p:nvSpPr>
        <p:spPr>
          <a:xfrm>
            <a:off x="2903503" y="165196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55" name="Rectangles 580"/>
          <p:cNvSpPr/>
          <p:nvPr/>
        </p:nvSpPr>
        <p:spPr>
          <a:xfrm>
            <a:off x="2903503" y="25422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356" name="Rectangles 581"/>
          <p:cNvSpPr/>
          <p:nvPr/>
        </p:nvSpPr>
        <p:spPr>
          <a:xfrm>
            <a:off x="2903503" y="2839020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357" name="Rectangles 582"/>
          <p:cNvSpPr/>
          <p:nvPr/>
        </p:nvSpPr>
        <p:spPr>
          <a:xfrm>
            <a:off x="2903503" y="3172532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58" name="Rectangles 583"/>
          <p:cNvSpPr/>
          <p:nvPr/>
        </p:nvSpPr>
        <p:spPr>
          <a:xfrm>
            <a:off x="2903503" y="349479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59" name="Rectangles 584"/>
          <p:cNvSpPr/>
          <p:nvPr/>
        </p:nvSpPr>
        <p:spPr>
          <a:xfrm>
            <a:off x="2903503" y="3810307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60" name="Rectangles 585"/>
          <p:cNvSpPr/>
          <p:nvPr/>
        </p:nvSpPr>
        <p:spPr>
          <a:xfrm>
            <a:off x="2903503" y="4122070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61" name="Rectangles 586"/>
          <p:cNvSpPr/>
          <p:nvPr/>
        </p:nvSpPr>
        <p:spPr>
          <a:xfrm>
            <a:off x="2903503" y="441883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362" name="Rectangles 587"/>
          <p:cNvSpPr/>
          <p:nvPr/>
        </p:nvSpPr>
        <p:spPr>
          <a:xfrm>
            <a:off x="2903503" y="471559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363" name="Rectangles 588"/>
          <p:cNvSpPr/>
          <p:nvPr/>
        </p:nvSpPr>
        <p:spPr>
          <a:xfrm>
            <a:off x="2903503" y="501236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367" name="Rectangles 589"/>
          <p:cNvSpPr/>
          <p:nvPr/>
        </p:nvSpPr>
        <p:spPr>
          <a:xfrm>
            <a:off x="2903503" y="5324875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368" name="Rectangles 590"/>
          <p:cNvSpPr/>
          <p:nvPr/>
        </p:nvSpPr>
        <p:spPr>
          <a:xfrm>
            <a:off x="2903503" y="562163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369" name="Rectangles 591"/>
          <p:cNvSpPr/>
          <p:nvPr/>
        </p:nvSpPr>
        <p:spPr>
          <a:xfrm>
            <a:off x="2903503" y="591840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29</a:t>
            </a:r>
          </a:p>
        </p:txBody>
      </p:sp>
      <p:grpSp>
        <p:nvGrpSpPr>
          <p:cNvPr id="413" name="Group 412"/>
          <p:cNvGrpSpPr/>
          <p:nvPr/>
        </p:nvGrpSpPr>
        <p:grpSpPr>
          <a:xfrm flipH="1">
            <a:off x="3406007" y="2926810"/>
            <a:ext cx="995948" cy="194990"/>
            <a:chOff x="5721383" y="5094193"/>
            <a:chExt cx="1113584" cy="219402"/>
          </a:xfrm>
        </p:grpSpPr>
        <p:cxnSp>
          <p:nvCxnSpPr>
            <p:cNvPr id="414" name="Straight Connector 413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5" name="Group 414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417" name="Group 41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24" name="Arc 423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5" name="Arc 424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8" name="Group 417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419" name="Arc 418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3" name="Arc 42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16" name="Straight Connector 415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6" name="Group 425"/>
          <p:cNvGrpSpPr/>
          <p:nvPr/>
        </p:nvGrpSpPr>
        <p:grpSpPr>
          <a:xfrm flipH="1">
            <a:off x="3406757" y="3220045"/>
            <a:ext cx="996698" cy="194990"/>
            <a:chOff x="5721383" y="5094193"/>
            <a:chExt cx="1113584" cy="219402"/>
          </a:xfrm>
        </p:grpSpPr>
        <p:cxnSp>
          <p:nvCxnSpPr>
            <p:cNvPr id="427" name="Straight Connector 426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Group 427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430" name="Group 429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35" name="Arc 434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9" name="Arc 43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31" name="Group 43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29" name="Straight Connector 428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0" name="Group 439"/>
          <p:cNvGrpSpPr/>
          <p:nvPr/>
        </p:nvGrpSpPr>
        <p:grpSpPr>
          <a:xfrm flipH="1">
            <a:off x="3403757" y="3802764"/>
            <a:ext cx="995948" cy="194990"/>
            <a:chOff x="5721383" y="5094193"/>
            <a:chExt cx="1113584" cy="219402"/>
          </a:xfrm>
        </p:grpSpPr>
        <p:cxnSp>
          <p:nvCxnSpPr>
            <p:cNvPr id="441" name="Straight Connector 440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3" name="Group 442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448" name="Group 447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57" name="Arc 45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1" name="Arc 460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50" name="Group 44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454" name="Arc 453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5" name="Arc 454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47" name="Straight Connector 446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2" name="Group 461"/>
          <p:cNvGrpSpPr/>
          <p:nvPr/>
        </p:nvGrpSpPr>
        <p:grpSpPr>
          <a:xfrm flipH="1">
            <a:off x="3404507" y="4143247"/>
            <a:ext cx="996698" cy="194990"/>
            <a:chOff x="5721383" y="5094193"/>
            <a:chExt cx="1113584" cy="219402"/>
          </a:xfrm>
        </p:grpSpPr>
        <p:cxnSp>
          <p:nvCxnSpPr>
            <p:cNvPr id="464" name="Straight Connector 463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8" name="Group 467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471" name="Group 470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82" name="Arc 481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3" name="Arc 482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75" name="Group 474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476" name="Arc 475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8" name="Arc 47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69" name="Straight Connector 468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8" name="Rectangles 577"/>
          <p:cNvSpPr/>
          <p:nvPr/>
        </p:nvSpPr>
        <p:spPr>
          <a:xfrm>
            <a:off x="2903503" y="194872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03</a:t>
            </a:r>
            <a:endParaRPr lang="en-US" sz="1890" dirty="0">
              <a:solidFill>
                <a:schemeClr val="bg1"/>
              </a:solidFill>
            </a:endParaRPr>
          </a:p>
        </p:txBody>
      </p:sp>
      <p:sp>
        <p:nvSpPr>
          <p:cNvPr id="499" name="Rectangles 577"/>
          <p:cNvSpPr/>
          <p:nvPr/>
        </p:nvSpPr>
        <p:spPr>
          <a:xfrm>
            <a:off x="2903503" y="224549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05</a:t>
            </a:r>
            <a:endParaRPr lang="en-US" sz="1890" dirty="0">
              <a:solidFill>
                <a:schemeClr val="bg1"/>
              </a:solidFill>
            </a:endParaRPr>
          </a:p>
        </p:txBody>
      </p:sp>
      <p:cxnSp>
        <p:nvCxnSpPr>
          <p:cNvPr id="500" name="Straight Connector 499"/>
          <p:cNvCxnSpPr/>
          <p:nvPr/>
        </p:nvCxnSpPr>
        <p:spPr>
          <a:xfrm>
            <a:off x="7593788" y="266057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513" name="Group 512"/>
          <p:cNvGrpSpPr/>
          <p:nvPr/>
        </p:nvGrpSpPr>
        <p:grpSpPr>
          <a:xfrm>
            <a:off x="7594539" y="3836139"/>
            <a:ext cx="1014697" cy="167991"/>
            <a:chOff x="7581806" y="3836045"/>
            <a:chExt cx="1014697" cy="167991"/>
          </a:xfrm>
        </p:grpSpPr>
        <p:cxnSp>
          <p:nvCxnSpPr>
            <p:cNvPr id="514" name="Straight Connector 513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5" name="Group 514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517" name="Group 51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521" name="Arc 520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2" name="Arc 521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8" name="Group 517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19" name="Arc 518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0" name="Arc 519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16" name="Straight Connector 515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3" name="Group 522"/>
          <p:cNvGrpSpPr/>
          <p:nvPr/>
        </p:nvGrpSpPr>
        <p:grpSpPr>
          <a:xfrm>
            <a:off x="7609888" y="4165372"/>
            <a:ext cx="1014697" cy="167991"/>
            <a:chOff x="7581806" y="3836045"/>
            <a:chExt cx="1014697" cy="167991"/>
          </a:xfrm>
        </p:grpSpPr>
        <p:cxnSp>
          <p:nvCxnSpPr>
            <p:cNvPr id="524" name="Straight Connector 523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5" name="Group 524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545" name="Group 544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557" name="Arc 55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8" name="Arc 55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48" name="Group 547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49" name="Arc 548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5" name="Arc 554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26" name="Straight Connector 525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9" name="Group 558"/>
          <p:cNvGrpSpPr/>
          <p:nvPr/>
        </p:nvGrpSpPr>
        <p:grpSpPr>
          <a:xfrm>
            <a:off x="7591539" y="2894349"/>
            <a:ext cx="1014697" cy="167991"/>
            <a:chOff x="7581806" y="3836045"/>
            <a:chExt cx="1014697" cy="167991"/>
          </a:xfrm>
        </p:grpSpPr>
        <p:cxnSp>
          <p:nvCxnSpPr>
            <p:cNvPr id="560" name="Straight Connector 559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1" name="Group 560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563" name="Group 562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567" name="Arc 56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8" name="Arc 56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4" name="Group 563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65" name="Arc 564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6" name="Arc 565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62" name="Straight Connector 561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9" name="Group 568"/>
          <p:cNvGrpSpPr/>
          <p:nvPr/>
        </p:nvGrpSpPr>
        <p:grpSpPr>
          <a:xfrm>
            <a:off x="7601311" y="3216974"/>
            <a:ext cx="1014697" cy="167991"/>
            <a:chOff x="7581806" y="3836045"/>
            <a:chExt cx="1014697" cy="167991"/>
          </a:xfrm>
        </p:grpSpPr>
        <p:cxnSp>
          <p:nvCxnSpPr>
            <p:cNvPr id="570" name="Straight Connector 569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1" name="Group 570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573" name="Group 572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577" name="Arc 57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8" name="Arc 60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74" name="Group 573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75" name="Arc 574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6" name="Arc 575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72" name="Straight Connector 571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0" name="Group 609"/>
          <p:cNvGrpSpPr/>
          <p:nvPr/>
        </p:nvGrpSpPr>
        <p:grpSpPr>
          <a:xfrm>
            <a:off x="7590413" y="1982609"/>
            <a:ext cx="1014697" cy="167991"/>
            <a:chOff x="7581806" y="3836045"/>
            <a:chExt cx="1014697" cy="167991"/>
          </a:xfrm>
        </p:grpSpPr>
        <p:cxnSp>
          <p:nvCxnSpPr>
            <p:cNvPr id="612" name="Straight Connector 611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3" name="Group 612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615" name="Group 614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619" name="Arc 61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0" name="Arc 61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16" name="Group 615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617" name="Arc 616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8" name="Arc 61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614" name="Straight Connector 613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1" name="Group 620"/>
          <p:cNvGrpSpPr/>
          <p:nvPr/>
        </p:nvGrpSpPr>
        <p:grpSpPr>
          <a:xfrm>
            <a:off x="7591186" y="2285439"/>
            <a:ext cx="1014697" cy="167991"/>
            <a:chOff x="7581806" y="3836045"/>
            <a:chExt cx="1014697" cy="167991"/>
          </a:xfrm>
        </p:grpSpPr>
        <p:cxnSp>
          <p:nvCxnSpPr>
            <p:cNvPr id="622" name="Straight Connector 621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3" name="Group 622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625" name="Group 624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629" name="Arc 62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0" name="Arc 62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26" name="Group 625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627" name="Arc 626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8" name="Arc 62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624" name="Straight Connector 623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0" name="Rectangles 1"/>
          <p:cNvSpPr/>
          <p:nvPr/>
        </p:nvSpPr>
        <p:spPr>
          <a:xfrm>
            <a:off x="9209311" y="8603903"/>
            <a:ext cx="209550" cy="488975"/>
          </a:xfrm>
          <a:prstGeom prst="rect">
            <a:avLst/>
          </a:prstGeom>
          <a:solidFill>
            <a:srgbClr val="A7078E">
              <a:alpha val="59000"/>
            </a:srgbClr>
          </a:solidFill>
          <a:ln>
            <a:solidFill>
              <a:srgbClr val="A7078E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2" name="Group 751"/>
          <p:cNvGrpSpPr/>
          <p:nvPr/>
        </p:nvGrpSpPr>
        <p:grpSpPr>
          <a:xfrm flipH="1">
            <a:off x="3399429" y="2019192"/>
            <a:ext cx="995948" cy="194990"/>
            <a:chOff x="5721383" y="5094193"/>
            <a:chExt cx="1113584" cy="219402"/>
          </a:xfrm>
        </p:grpSpPr>
        <p:cxnSp>
          <p:nvCxnSpPr>
            <p:cNvPr id="753" name="Straight Connector 752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4" name="Group 753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756" name="Group 755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60" name="Arc 759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1" name="Arc 760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57" name="Group 756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758" name="Arc 757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9" name="Arc 758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755" name="Straight Connector 754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2" name="Group 761"/>
          <p:cNvGrpSpPr/>
          <p:nvPr/>
        </p:nvGrpSpPr>
        <p:grpSpPr>
          <a:xfrm flipH="1">
            <a:off x="3400504" y="2291709"/>
            <a:ext cx="996698" cy="194990"/>
            <a:chOff x="5721383" y="5094193"/>
            <a:chExt cx="1113584" cy="219402"/>
          </a:xfrm>
        </p:grpSpPr>
        <p:cxnSp>
          <p:nvCxnSpPr>
            <p:cNvPr id="763" name="Straight Connector 762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4" name="Group 763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766" name="Group 765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70" name="Arc 769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1" name="Arc 770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67" name="Group 766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768" name="Arc 767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9" name="Arc 768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765" name="Straight Connector 764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" name="Rectangles 541"/>
          <p:cNvSpPr/>
          <p:nvPr/>
        </p:nvSpPr>
        <p:spPr>
          <a:xfrm>
            <a:off x="9117709" y="1597129"/>
            <a:ext cx="2624863" cy="2887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MIPI_CSI0_RX_CLK0_N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410" name="Rectangles 542"/>
          <p:cNvSpPr/>
          <p:nvPr/>
        </p:nvSpPr>
        <p:spPr>
          <a:xfrm>
            <a:off x="9117709" y="1891114"/>
            <a:ext cx="2624863" cy="293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MIPI_CSI0_RX_CLK0_P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411" name="Rectangles 543"/>
          <p:cNvSpPr/>
          <p:nvPr/>
        </p:nvSpPr>
        <p:spPr>
          <a:xfrm>
            <a:off x="9117709" y="2188848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12" name="Rectangles 544"/>
          <p:cNvSpPr/>
          <p:nvPr/>
        </p:nvSpPr>
        <p:spPr>
          <a:xfrm>
            <a:off x="9117709" y="2492583"/>
            <a:ext cx="2624863" cy="287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MIPI_CSI0_RX_D2_N</a:t>
            </a:r>
            <a:endParaRPr lang="en-US" sz="1890">
              <a:solidFill>
                <a:schemeClr val="bg1"/>
              </a:solidFill>
            </a:endParaRPr>
          </a:p>
        </p:txBody>
      </p:sp>
      <p:sp>
        <p:nvSpPr>
          <p:cNvPr id="438" name="Rectangles 545"/>
          <p:cNvSpPr/>
          <p:nvPr/>
        </p:nvSpPr>
        <p:spPr>
          <a:xfrm>
            <a:off x="9117709" y="2795567"/>
            <a:ext cx="2624863" cy="2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MIPI_CSI0_RX_D2_P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446" name="Rectangles 546"/>
          <p:cNvSpPr/>
          <p:nvPr/>
        </p:nvSpPr>
        <p:spPr>
          <a:xfrm>
            <a:off x="9117709" y="3118800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53" name="Rectangles 549"/>
          <p:cNvSpPr/>
          <p:nvPr/>
        </p:nvSpPr>
        <p:spPr>
          <a:xfrm>
            <a:off x="9117709" y="4069750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60" name="Rectangles 550"/>
          <p:cNvSpPr/>
          <p:nvPr/>
        </p:nvSpPr>
        <p:spPr>
          <a:xfrm>
            <a:off x="9117709" y="4361485"/>
            <a:ext cx="1812656" cy="287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VCC_3V3_CSI</a:t>
            </a:r>
          </a:p>
        </p:txBody>
      </p:sp>
      <p:sp>
        <p:nvSpPr>
          <p:cNvPr id="467" name="Rectangles 551"/>
          <p:cNvSpPr/>
          <p:nvPr/>
        </p:nvSpPr>
        <p:spPr>
          <a:xfrm>
            <a:off x="9117709" y="4642721"/>
            <a:ext cx="1812656" cy="290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VCC_3V3_CSI</a:t>
            </a:r>
          </a:p>
        </p:txBody>
      </p:sp>
      <p:sp>
        <p:nvSpPr>
          <p:cNvPr id="474" name="Rectangles 552"/>
          <p:cNvSpPr/>
          <p:nvPr/>
        </p:nvSpPr>
        <p:spPr>
          <a:xfrm>
            <a:off x="9117709" y="4941955"/>
            <a:ext cx="1812656" cy="3277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VCC_3V3_CSI</a:t>
            </a:r>
          </a:p>
        </p:txBody>
      </p:sp>
      <p:sp>
        <p:nvSpPr>
          <p:cNvPr id="481" name="Rectangles 553"/>
          <p:cNvSpPr/>
          <p:nvPr/>
        </p:nvSpPr>
        <p:spPr>
          <a:xfrm>
            <a:off x="9117709" y="5267438"/>
            <a:ext cx="1812656" cy="290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VCC_3V3_CSI</a:t>
            </a:r>
          </a:p>
        </p:txBody>
      </p:sp>
      <p:sp>
        <p:nvSpPr>
          <p:cNvPr id="488" name="Rectangles 555"/>
          <p:cNvSpPr/>
          <p:nvPr/>
        </p:nvSpPr>
        <p:spPr>
          <a:xfrm>
            <a:off x="9117709" y="5857657"/>
            <a:ext cx="1091943" cy="31348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95" name="Rectangles 592"/>
          <p:cNvSpPr/>
          <p:nvPr/>
        </p:nvSpPr>
        <p:spPr>
          <a:xfrm>
            <a:off x="1811590" y="1635377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01" name="Rectangles 593"/>
          <p:cNvSpPr/>
          <p:nvPr/>
        </p:nvSpPr>
        <p:spPr>
          <a:xfrm>
            <a:off x="338666" y="1937611"/>
            <a:ext cx="2564866" cy="3307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MIPI_CSI0_RX_D0_P</a:t>
            </a:r>
          </a:p>
        </p:txBody>
      </p:sp>
      <p:sp>
        <p:nvSpPr>
          <p:cNvPr id="502" name="Rectangles 594"/>
          <p:cNvSpPr/>
          <p:nvPr/>
        </p:nvSpPr>
        <p:spPr>
          <a:xfrm>
            <a:off x="338666" y="2231596"/>
            <a:ext cx="2564866" cy="3367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MIPI_CSI0_RX_D0_N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503" name="Rectangles 595"/>
          <p:cNvSpPr/>
          <p:nvPr/>
        </p:nvSpPr>
        <p:spPr>
          <a:xfrm>
            <a:off x="1811590" y="2547330"/>
            <a:ext cx="1091943" cy="2722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04" name="Rectangles 596"/>
          <p:cNvSpPr/>
          <p:nvPr/>
        </p:nvSpPr>
        <p:spPr>
          <a:xfrm>
            <a:off x="338666" y="2815066"/>
            <a:ext cx="2564866" cy="3952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MIPI_CSI0_RX_D1_N</a:t>
            </a:r>
          </a:p>
        </p:txBody>
      </p:sp>
      <p:sp>
        <p:nvSpPr>
          <p:cNvPr id="505" name="Rectangles 597"/>
          <p:cNvSpPr/>
          <p:nvPr/>
        </p:nvSpPr>
        <p:spPr>
          <a:xfrm>
            <a:off x="338666" y="3149548"/>
            <a:ext cx="2564866" cy="3367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MIPI_CSI0_RX_D1_P</a:t>
            </a:r>
          </a:p>
        </p:txBody>
      </p:sp>
      <p:sp>
        <p:nvSpPr>
          <p:cNvPr id="506" name="Rectangles 598"/>
          <p:cNvSpPr/>
          <p:nvPr/>
        </p:nvSpPr>
        <p:spPr>
          <a:xfrm>
            <a:off x="1811590" y="3461532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07" name="Rectangles 599"/>
          <p:cNvSpPr/>
          <p:nvPr/>
        </p:nvSpPr>
        <p:spPr>
          <a:xfrm>
            <a:off x="338666" y="3751767"/>
            <a:ext cx="2564866" cy="3599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MIPI_CSI0_RX_CLK1_N</a:t>
            </a:r>
          </a:p>
        </p:txBody>
      </p:sp>
      <p:sp>
        <p:nvSpPr>
          <p:cNvPr id="508" name="Rectangles 600"/>
          <p:cNvSpPr/>
          <p:nvPr/>
        </p:nvSpPr>
        <p:spPr>
          <a:xfrm>
            <a:off x="338666" y="4088499"/>
            <a:ext cx="2564866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MIPI_CSI0_RX_CLK1_P</a:t>
            </a:r>
          </a:p>
        </p:txBody>
      </p:sp>
      <p:sp>
        <p:nvSpPr>
          <p:cNvPr id="509" name="Rectangles 601"/>
          <p:cNvSpPr/>
          <p:nvPr/>
        </p:nvSpPr>
        <p:spPr>
          <a:xfrm>
            <a:off x="1811590" y="4392984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10" name="Rectangles 602"/>
          <p:cNvSpPr/>
          <p:nvPr/>
        </p:nvSpPr>
        <p:spPr>
          <a:xfrm>
            <a:off x="340166" y="4714717"/>
            <a:ext cx="2563367" cy="31498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I2C3_SDA_M0</a:t>
            </a:r>
          </a:p>
        </p:txBody>
      </p:sp>
      <p:sp>
        <p:nvSpPr>
          <p:cNvPr id="511" name="Rectangles 603"/>
          <p:cNvSpPr/>
          <p:nvPr/>
        </p:nvSpPr>
        <p:spPr>
          <a:xfrm>
            <a:off x="340166" y="5051449"/>
            <a:ext cx="2563367" cy="2759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I2C3_SCL_M0</a:t>
            </a:r>
          </a:p>
        </p:txBody>
      </p:sp>
      <p:sp>
        <p:nvSpPr>
          <p:cNvPr id="512" name="Rectangles 604"/>
          <p:cNvSpPr/>
          <p:nvPr/>
        </p:nvSpPr>
        <p:spPr>
          <a:xfrm>
            <a:off x="340166" y="5346934"/>
            <a:ext cx="2563367" cy="2759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MIPI_CAM3_PDN_L</a:t>
            </a:r>
          </a:p>
        </p:txBody>
      </p:sp>
      <p:sp>
        <p:nvSpPr>
          <p:cNvPr id="527" name="Rectangles 605"/>
          <p:cNvSpPr/>
          <p:nvPr/>
        </p:nvSpPr>
        <p:spPr>
          <a:xfrm>
            <a:off x="340166" y="5622170"/>
            <a:ext cx="2563367" cy="29548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MIPI_CAM3_RESET_L</a:t>
            </a:r>
          </a:p>
        </p:txBody>
      </p:sp>
      <p:sp>
        <p:nvSpPr>
          <p:cNvPr id="528" name="Rectangles 606"/>
          <p:cNvSpPr/>
          <p:nvPr/>
        </p:nvSpPr>
        <p:spPr>
          <a:xfrm>
            <a:off x="343916" y="5937153"/>
            <a:ext cx="2563367" cy="2744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MIPI_CAM3_CLKOUT</a:t>
            </a:r>
          </a:p>
        </p:txBody>
      </p:sp>
      <p:sp>
        <p:nvSpPr>
          <p:cNvPr id="529" name="Rectangles 6"/>
          <p:cNvSpPr/>
          <p:nvPr/>
        </p:nvSpPr>
        <p:spPr>
          <a:xfrm>
            <a:off x="9117709" y="3463782"/>
            <a:ext cx="2624863" cy="338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MIPI_CSI0_RX_D3_N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530" name="Rectangles 7"/>
          <p:cNvSpPr/>
          <p:nvPr/>
        </p:nvSpPr>
        <p:spPr>
          <a:xfrm>
            <a:off x="9117709" y="3766766"/>
            <a:ext cx="2624863" cy="2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MIPI_CSI0_RX_D3_P</a:t>
            </a:r>
            <a:endParaRPr lang="en-US" sz="165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31" name="Rectangles 8"/>
          <p:cNvSpPr/>
          <p:nvPr/>
        </p:nvSpPr>
        <p:spPr>
          <a:xfrm>
            <a:off x="9117709" y="5579422"/>
            <a:ext cx="1091943" cy="2977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29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8781795" y="6835885"/>
            <a:ext cx="5287362" cy="3658973"/>
          </a:xfrm>
          <a:prstGeom prst="rect">
            <a:avLst/>
          </a:prstGeom>
        </p:spPr>
      </p:pic>
      <p:sp>
        <p:nvSpPr>
          <p:cNvPr id="611" name="Text Box 610"/>
          <p:cNvSpPr txBox="1"/>
          <p:nvPr/>
        </p:nvSpPr>
        <p:spPr>
          <a:xfrm>
            <a:off x="338273" y="8869460"/>
            <a:ext cx="4326525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Mating </a:t>
            </a:r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DF40C-30DP-0.4V(51)</a:t>
            </a:r>
            <a:endParaRPr lang="en-US" sz="2125" dirty="0"/>
          </a:p>
        </p:txBody>
      </p:sp>
      <p:sp>
        <p:nvSpPr>
          <p:cNvPr id="37" name="Oval 36"/>
          <p:cNvSpPr/>
          <p:nvPr/>
        </p:nvSpPr>
        <p:spPr>
          <a:xfrm>
            <a:off x="7431047" y="228634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" name="Oval 37"/>
          <p:cNvSpPr/>
          <p:nvPr/>
        </p:nvSpPr>
        <p:spPr>
          <a:xfrm>
            <a:off x="7461796" y="231709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" name="Oval 4"/>
          <p:cNvSpPr/>
          <p:nvPr/>
        </p:nvSpPr>
        <p:spPr>
          <a:xfrm>
            <a:off x="7431047" y="167212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" name="Oval 5"/>
          <p:cNvSpPr/>
          <p:nvPr/>
        </p:nvSpPr>
        <p:spPr>
          <a:xfrm>
            <a:off x="7461796" y="170287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5" name="Oval 34"/>
          <p:cNvSpPr/>
          <p:nvPr/>
        </p:nvSpPr>
        <p:spPr>
          <a:xfrm rot="10800000">
            <a:off x="4404205" y="202835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" name="Oval 35"/>
          <p:cNvSpPr/>
          <p:nvPr/>
        </p:nvSpPr>
        <p:spPr>
          <a:xfrm rot="10800000">
            <a:off x="4434953" y="205985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" name="Oval 38"/>
          <p:cNvSpPr/>
          <p:nvPr/>
        </p:nvSpPr>
        <p:spPr>
          <a:xfrm>
            <a:off x="7431047" y="25788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" name="Oval 39"/>
          <p:cNvSpPr/>
          <p:nvPr/>
        </p:nvSpPr>
        <p:spPr>
          <a:xfrm>
            <a:off x="7461796" y="260957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1" name="Oval 40"/>
          <p:cNvSpPr/>
          <p:nvPr/>
        </p:nvSpPr>
        <p:spPr>
          <a:xfrm>
            <a:off x="7431047" y="289306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" name="Oval 41"/>
          <p:cNvSpPr/>
          <p:nvPr/>
        </p:nvSpPr>
        <p:spPr>
          <a:xfrm>
            <a:off x="7461796" y="292381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" name="Oval 42"/>
          <p:cNvSpPr/>
          <p:nvPr/>
        </p:nvSpPr>
        <p:spPr>
          <a:xfrm>
            <a:off x="7431047" y="322004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" name="Oval 43"/>
          <p:cNvSpPr/>
          <p:nvPr/>
        </p:nvSpPr>
        <p:spPr>
          <a:xfrm>
            <a:off x="7461796" y="325079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" name="Oval 44"/>
          <p:cNvSpPr/>
          <p:nvPr/>
        </p:nvSpPr>
        <p:spPr>
          <a:xfrm>
            <a:off x="7431047" y="35425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" name="Oval 45"/>
          <p:cNvSpPr/>
          <p:nvPr/>
        </p:nvSpPr>
        <p:spPr>
          <a:xfrm>
            <a:off x="7461796" y="3573276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" name="Oval 46"/>
          <p:cNvSpPr/>
          <p:nvPr/>
        </p:nvSpPr>
        <p:spPr>
          <a:xfrm>
            <a:off x="7431047" y="38342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" name="Oval 47"/>
          <p:cNvSpPr/>
          <p:nvPr/>
        </p:nvSpPr>
        <p:spPr>
          <a:xfrm>
            <a:off x="7461796" y="386501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" name="Oval 48"/>
          <p:cNvSpPr/>
          <p:nvPr/>
        </p:nvSpPr>
        <p:spPr>
          <a:xfrm>
            <a:off x="7442297" y="415899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0" name="Oval 49"/>
          <p:cNvSpPr/>
          <p:nvPr/>
        </p:nvSpPr>
        <p:spPr>
          <a:xfrm>
            <a:off x="7473045" y="418974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1" name="Oval 50"/>
          <p:cNvSpPr/>
          <p:nvPr/>
        </p:nvSpPr>
        <p:spPr>
          <a:xfrm>
            <a:off x="7442297" y="443723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2" name="Oval 51"/>
          <p:cNvSpPr/>
          <p:nvPr/>
        </p:nvSpPr>
        <p:spPr>
          <a:xfrm>
            <a:off x="7473045" y="446798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3" name="Oval 52"/>
          <p:cNvSpPr/>
          <p:nvPr/>
        </p:nvSpPr>
        <p:spPr>
          <a:xfrm>
            <a:off x="7442297" y="473946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4" name="Oval 53"/>
          <p:cNvSpPr/>
          <p:nvPr/>
        </p:nvSpPr>
        <p:spPr>
          <a:xfrm>
            <a:off x="7473045" y="477021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5" name="Oval 54"/>
          <p:cNvSpPr/>
          <p:nvPr/>
        </p:nvSpPr>
        <p:spPr>
          <a:xfrm>
            <a:off x="7431047" y="506269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6" name="Oval 55"/>
          <p:cNvSpPr/>
          <p:nvPr/>
        </p:nvSpPr>
        <p:spPr>
          <a:xfrm>
            <a:off x="7461796" y="509344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7" name="Oval 56"/>
          <p:cNvSpPr/>
          <p:nvPr/>
        </p:nvSpPr>
        <p:spPr>
          <a:xfrm>
            <a:off x="7442297" y="53814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8" name="Oval 57"/>
          <p:cNvSpPr/>
          <p:nvPr/>
        </p:nvSpPr>
        <p:spPr>
          <a:xfrm>
            <a:off x="7473045" y="541218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59" name="Oval 58"/>
          <p:cNvSpPr/>
          <p:nvPr/>
        </p:nvSpPr>
        <p:spPr>
          <a:xfrm>
            <a:off x="7446796" y="567616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0" name="Oval 59"/>
          <p:cNvSpPr/>
          <p:nvPr/>
        </p:nvSpPr>
        <p:spPr>
          <a:xfrm>
            <a:off x="7477545" y="570691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1" name="Oval 60"/>
          <p:cNvSpPr/>
          <p:nvPr/>
        </p:nvSpPr>
        <p:spPr>
          <a:xfrm>
            <a:off x="7446796" y="598440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62" name="Oval 61"/>
          <p:cNvSpPr/>
          <p:nvPr/>
        </p:nvSpPr>
        <p:spPr>
          <a:xfrm>
            <a:off x="7477545" y="601514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36" name="Oval 335"/>
          <p:cNvSpPr/>
          <p:nvPr/>
        </p:nvSpPr>
        <p:spPr>
          <a:xfrm>
            <a:off x="7431047" y="198635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37" name="Oval 336"/>
          <p:cNvSpPr/>
          <p:nvPr/>
        </p:nvSpPr>
        <p:spPr>
          <a:xfrm>
            <a:off x="7461796" y="201710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5" name="Oval 364"/>
          <p:cNvSpPr/>
          <p:nvPr/>
        </p:nvSpPr>
        <p:spPr>
          <a:xfrm rot="10800000">
            <a:off x="4404205" y="231034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66" name="Oval 365"/>
          <p:cNvSpPr/>
          <p:nvPr/>
        </p:nvSpPr>
        <p:spPr>
          <a:xfrm rot="10800000">
            <a:off x="4434953" y="2341840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79" name="Oval 378"/>
          <p:cNvSpPr/>
          <p:nvPr/>
        </p:nvSpPr>
        <p:spPr>
          <a:xfrm rot="10800000">
            <a:off x="4402705" y="294030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80" name="Oval 379"/>
          <p:cNvSpPr/>
          <p:nvPr/>
        </p:nvSpPr>
        <p:spPr>
          <a:xfrm rot="10800000">
            <a:off x="4433453" y="2971808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3" name="Oval 392"/>
          <p:cNvSpPr/>
          <p:nvPr/>
        </p:nvSpPr>
        <p:spPr>
          <a:xfrm rot="10800000">
            <a:off x="4404205" y="3227544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394" name="Oval 393"/>
          <p:cNvSpPr/>
          <p:nvPr/>
        </p:nvSpPr>
        <p:spPr>
          <a:xfrm rot="10800000">
            <a:off x="4434953" y="3259043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7" name="Oval 406"/>
          <p:cNvSpPr/>
          <p:nvPr/>
        </p:nvSpPr>
        <p:spPr>
          <a:xfrm rot="10800000">
            <a:off x="4394455" y="38237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08" name="Oval 407"/>
          <p:cNvSpPr/>
          <p:nvPr/>
        </p:nvSpPr>
        <p:spPr>
          <a:xfrm rot="10800000">
            <a:off x="4425204" y="3855262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1" name="Oval 420"/>
          <p:cNvSpPr/>
          <p:nvPr/>
        </p:nvSpPr>
        <p:spPr>
          <a:xfrm rot="10800000">
            <a:off x="4394455" y="4156746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22" name="Oval 421"/>
          <p:cNvSpPr/>
          <p:nvPr/>
        </p:nvSpPr>
        <p:spPr>
          <a:xfrm rot="10800000">
            <a:off x="4425204" y="418824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4" name="Oval 433"/>
          <p:cNvSpPr/>
          <p:nvPr/>
        </p:nvSpPr>
        <p:spPr>
          <a:xfrm rot="10800000">
            <a:off x="4402705" y="2629075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37" name="Oval 436"/>
          <p:cNvSpPr/>
          <p:nvPr/>
        </p:nvSpPr>
        <p:spPr>
          <a:xfrm rot="10800000">
            <a:off x="4433453" y="2660574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2" name="Oval 441"/>
          <p:cNvSpPr/>
          <p:nvPr/>
        </p:nvSpPr>
        <p:spPr>
          <a:xfrm rot="10800000">
            <a:off x="4402705" y="171712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5" name="Oval 444"/>
          <p:cNvSpPr/>
          <p:nvPr/>
        </p:nvSpPr>
        <p:spPr>
          <a:xfrm rot="10800000">
            <a:off x="4433453" y="174862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49" name="Oval 448"/>
          <p:cNvSpPr/>
          <p:nvPr/>
        </p:nvSpPr>
        <p:spPr>
          <a:xfrm rot="10800000">
            <a:off x="4404205" y="3525279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2" name="Oval 451"/>
          <p:cNvSpPr/>
          <p:nvPr/>
        </p:nvSpPr>
        <p:spPr>
          <a:xfrm rot="10800000">
            <a:off x="4434953" y="355677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6" name="Oval 455"/>
          <p:cNvSpPr/>
          <p:nvPr/>
        </p:nvSpPr>
        <p:spPr>
          <a:xfrm rot="10800000">
            <a:off x="4402705" y="449272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59" name="Oval 458"/>
          <p:cNvSpPr/>
          <p:nvPr/>
        </p:nvSpPr>
        <p:spPr>
          <a:xfrm rot="10800000">
            <a:off x="4433453" y="452422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3" name="Oval 462"/>
          <p:cNvSpPr/>
          <p:nvPr/>
        </p:nvSpPr>
        <p:spPr>
          <a:xfrm rot="10800000">
            <a:off x="4402705" y="4796463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66" name="Oval 465"/>
          <p:cNvSpPr/>
          <p:nvPr/>
        </p:nvSpPr>
        <p:spPr>
          <a:xfrm rot="10800000">
            <a:off x="4433453" y="482796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7" name="Oval 476"/>
          <p:cNvSpPr/>
          <p:nvPr/>
        </p:nvSpPr>
        <p:spPr>
          <a:xfrm rot="10800000">
            <a:off x="4404205" y="5376932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0" name="Oval 479"/>
          <p:cNvSpPr/>
          <p:nvPr/>
        </p:nvSpPr>
        <p:spPr>
          <a:xfrm rot="10800000">
            <a:off x="4434953" y="5408431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4" name="Oval 483"/>
          <p:cNvSpPr/>
          <p:nvPr/>
        </p:nvSpPr>
        <p:spPr>
          <a:xfrm rot="10800000">
            <a:off x="4402705" y="5673167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87" name="Oval 486"/>
          <p:cNvSpPr/>
          <p:nvPr/>
        </p:nvSpPr>
        <p:spPr>
          <a:xfrm rot="10800000">
            <a:off x="4433453" y="5704665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1" name="Oval 490"/>
          <p:cNvSpPr/>
          <p:nvPr/>
        </p:nvSpPr>
        <p:spPr>
          <a:xfrm rot="10800000">
            <a:off x="4394455" y="5982901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94" name="Oval 493"/>
          <p:cNvSpPr/>
          <p:nvPr/>
        </p:nvSpPr>
        <p:spPr>
          <a:xfrm rot="10800000">
            <a:off x="4425204" y="6014399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0" name="Oval 469"/>
          <p:cNvSpPr/>
          <p:nvPr/>
        </p:nvSpPr>
        <p:spPr>
          <a:xfrm rot="10800000">
            <a:off x="4402705" y="5067948"/>
            <a:ext cx="160492" cy="16124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473" name="Oval 472"/>
          <p:cNvSpPr/>
          <p:nvPr/>
        </p:nvSpPr>
        <p:spPr>
          <a:xfrm rot="10800000">
            <a:off x="4433453" y="5099447"/>
            <a:ext cx="98995" cy="989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sp>
        <p:nvSpPr>
          <p:cNvPr id="26" name="Text Box 25"/>
          <p:cNvSpPr txBox="1"/>
          <p:nvPr/>
        </p:nvSpPr>
        <p:spPr>
          <a:xfrm>
            <a:off x="338686" y="7342285"/>
            <a:ext cx="4778001" cy="1402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On-Board Connector  </a:t>
            </a: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Pin</a:t>
            </a:r>
            <a:b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0.4mm Pitch</a:t>
            </a:r>
            <a:endParaRPr lang="en-US" sz="21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MPN : DF40HB(2.0)-30DS-0.4V(51)</a:t>
            </a:r>
            <a:endParaRPr lang="en-US" sz="2125" dirty="0"/>
          </a:p>
        </p:txBody>
      </p:sp>
      <p:sp>
        <p:nvSpPr>
          <p:cNvPr id="27" name="Text Box 26"/>
          <p:cNvSpPr txBox="1"/>
          <p:nvPr/>
        </p:nvSpPr>
        <p:spPr>
          <a:xfrm>
            <a:off x="541965" y="286"/>
            <a:ext cx="289611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CSI RX PORT1</a:t>
            </a:r>
          </a:p>
        </p:txBody>
      </p:sp>
      <p:sp>
        <p:nvSpPr>
          <p:cNvPr id="29" name="Rectangles 28"/>
          <p:cNvSpPr/>
          <p:nvPr/>
        </p:nvSpPr>
        <p:spPr>
          <a:xfrm>
            <a:off x="-257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05</a:t>
            </a:r>
          </a:p>
        </p:txBody>
      </p:sp>
      <p:cxnSp>
        <p:nvCxnSpPr>
          <p:cNvPr id="301" name="Straight Connector 300"/>
          <p:cNvCxnSpPr/>
          <p:nvPr/>
        </p:nvCxnSpPr>
        <p:spPr>
          <a:xfrm>
            <a:off x="7587039" y="1747871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7594539" y="360852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605788" y="4524227"/>
            <a:ext cx="99519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7610288" y="481971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7602788" y="514669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7599038" y="545192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7607288" y="575266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7598289" y="605939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rot="10800000">
            <a:off x="3403007" y="2712321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rot="10800000">
            <a:off x="3405257" y="180186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rot="10800000">
            <a:off x="3403757" y="360852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rot="10800000">
            <a:off x="3405257" y="457597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rot="10800000">
            <a:off x="3401507" y="487970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rot="10800000">
            <a:off x="3405257" y="5154194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rot="10800000">
            <a:off x="3405257" y="5461678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rot="10800000">
            <a:off x="3401507" y="5755663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rot="10800000">
            <a:off x="3401507" y="6059397"/>
            <a:ext cx="998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9" name="Rectangles 526"/>
          <p:cNvSpPr/>
          <p:nvPr/>
        </p:nvSpPr>
        <p:spPr>
          <a:xfrm>
            <a:off x="8609236" y="159712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320" name="Rectangles 527"/>
          <p:cNvSpPr/>
          <p:nvPr/>
        </p:nvSpPr>
        <p:spPr>
          <a:xfrm>
            <a:off x="8609236" y="189373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21" name="Rectangles 528"/>
          <p:cNvSpPr/>
          <p:nvPr/>
        </p:nvSpPr>
        <p:spPr>
          <a:xfrm>
            <a:off x="8609236" y="2190349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322" name="Rectangles 529"/>
          <p:cNvSpPr/>
          <p:nvPr/>
        </p:nvSpPr>
        <p:spPr>
          <a:xfrm>
            <a:off x="8609236" y="250195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323" name="Rectangles 530"/>
          <p:cNvSpPr/>
          <p:nvPr/>
        </p:nvSpPr>
        <p:spPr>
          <a:xfrm>
            <a:off x="8609236" y="2798568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24" name="Rectangles 531"/>
          <p:cNvSpPr/>
          <p:nvPr/>
        </p:nvSpPr>
        <p:spPr>
          <a:xfrm>
            <a:off x="8609236" y="3131926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25" name="Rectangles 532"/>
          <p:cNvSpPr/>
          <p:nvPr/>
        </p:nvSpPr>
        <p:spPr>
          <a:xfrm>
            <a:off x="8609236" y="345403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26" name="Rectangles 533"/>
          <p:cNvSpPr/>
          <p:nvPr/>
        </p:nvSpPr>
        <p:spPr>
          <a:xfrm>
            <a:off x="8609236" y="3769393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27" name="Rectangles 534"/>
          <p:cNvSpPr/>
          <p:nvPr/>
        </p:nvSpPr>
        <p:spPr>
          <a:xfrm>
            <a:off x="8609236" y="408100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328" name="Rectangles 535"/>
          <p:cNvSpPr/>
          <p:nvPr/>
        </p:nvSpPr>
        <p:spPr>
          <a:xfrm>
            <a:off x="8609236" y="437761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329" name="Rectangles 536"/>
          <p:cNvSpPr/>
          <p:nvPr/>
        </p:nvSpPr>
        <p:spPr>
          <a:xfrm>
            <a:off x="8609236" y="467422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330" name="Rectangles 537"/>
          <p:cNvSpPr/>
          <p:nvPr/>
        </p:nvSpPr>
        <p:spPr>
          <a:xfrm>
            <a:off x="8609236" y="497083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31" name="Rectangles 538"/>
          <p:cNvSpPr/>
          <p:nvPr/>
        </p:nvSpPr>
        <p:spPr>
          <a:xfrm>
            <a:off x="8609236" y="528319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332" name="Rectangles 539"/>
          <p:cNvSpPr/>
          <p:nvPr/>
        </p:nvSpPr>
        <p:spPr>
          <a:xfrm>
            <a:off x="8609236" y="5579801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33" name="Rectangles 540"/>
          <p:cNvSpPr/>
          <p:nvPr/>
        </p:nvSpPr>
        <p:spPr>
          <a:xfrm>
            <a:off x="8609236" y="587640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354" name="Rectangles 577"/>
          <p:cNvSpPr/>
          <p:nvPr/>
        </p:nvSpPr>
        <p:spPr>
          <a:xfrm>
            <a:off x="2903503" y="165196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55" name="Rectangles 580"/>
          <p:cNvSpPr/>
          <p:nvPr/>
        </p:nvSpPr>
        <p:spPr>
          <a:xfrm>
            <a:off x="2903503" y="2542256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356" name="Rectangles 581"/>
          <p:cNvSpPr/>
          <p:nvPr/>
        </p:nvSpPr>
        <p:spPr>
          <a:xfrm>
            <a:off x="2903503" y="2839020"/>
            <a:ext cx="494974" cy="33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357" name="Rectangles 582"/>
          <p:cNvSpPr/>
          <p:nvPr/>
        </p:nvSpPr>
        <p:spPr>
          <a:xfrm>
            <a:off x="2903503" y="3172532"/>
            <a:ext cx="494974" cy="3194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58" name="Rectangles 583"/>
          <p:cNvSpPr/>
          <p:nvPr/>
        </p:nvSpPr>
        <p:spPr>
          <a:xfrm>
            <a:off x="2903503" y="3494794"/>
            <a:ext cx="494974" cy="312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59" name="Rectangles 584"/>
          <p:cNvSpPr/>
          <p:nvPr/>
        </p:nvSpPr>
        <p:spPr>
          <a:xfrm>
            <a:off x="2903503" y="3810307"/>
            <a:ext cx="494974" cy="30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60" name="Rectangles 585"/>
          <p:cNvSpPr/>
          <p:nvPr/>
        </p:nvSpPr>
        <p:spPr>
          <a:xfrm>
            <a:off x="2903503" y="4122070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61" name="Rectangles 586"/>
          <p:cNvSpPr/>
          <p:nvPr/>
        </p:nvSpPr>
        <p:spPr>
          <a:xfrm>
            <a:off x="2903503" y="441883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362" name="Rectangles 587"/>
          <p:cNvSpPr/>
          <p:nvPr/>
        </p:nvSpPr>
        <p:spPr>
          <a:xfrm>
            <a:off x="2903503" y="471559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363" name="Rectangles 588"/>
          <p:cNvSpPr/>
          <p:nvPr/>
        </p:nvSpPr>
        <p:spPr>
          <a:xfrm>
            <a:off x="2903503" y="5012362"/>
            <a:ext cx="494974" cy="3097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367" name="Rectangles 589"/>
          <p:cNvSpPr/>
          <p:nvPr/>
        </p:nvSpPr>
        <p:spPr>
          <a:xfrm>
            <a:off x="2903503" y="5324875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368" name="Rectangles 590"/>
          <p:cNvSpPr/>
          <p:nvPr/>
        </p:nvSpPr>
        <p:spPr>
          <a:xfrm>
            <a:off x="2903503" y="5621639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369" name="Rectangles 591"/>
          <p:cNvSpPr/>
          <p:nvPr/>
        </p:nvSpPr>
        <p:spPr>
          <a:xfrm>
            <a:off x="2903503" y="5918404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29</a:t>
            </a:r>
          </a:p>
        </p:txBody>
      </p:sp>
      <p:grpSp>
        <p:nvGrpSpPr>
          <p:cNvPr id="413" name="Group 412"/>
          <p:cNvGrpSpPr/>
          <p:nvPr/>
        </p:nvGrpSpPr>
        <p:grpSpPr>
          <a:xfrm flipH="1">
            <a:off x="3406007" y="2926810"/>
            <a:ext cx="995948" cy="194990"/>
            <a:chOff x="5721383" y="5094193"/>
            <a:chExt cx="1113584" cy="219402"/>
          </a:xfrm>
        </p:grpSpPr>
        <p:cxnSp>
          <p:nvCxnSpPr>
            <p:cNvPr id="414" name="Straight Connector 413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5" name="Group 414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417" name="Group 41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24" name="Arc 423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5" name="Arc 424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8" name="Group 417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419" name="Arc 418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3" name="Arc 42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16" name="Straight Connector 415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6" name="Group 425"/>
          <p:cNvGrpSpPr/>
          <p:nvPr/>
        </p:nvGrpSpPr>
        <p:grpSpPr>
          <a:xfrm flipH="1">
            <a:off x="3406757" y="3220045"/>
            <a:ext cx="996698" cy="194990"/>
            <a:chOff x="5721383" y="5094193"/>
            <a:chExt cx="1113584" cy="219402"/>
          </a:xfrm>
        </p:grpSpPr>
        <p:cxnSp>
          <p:nvCxnSpPr>
            <p:cNvPr id="427" name="Straight Connector 426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Group 427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430" name="Group 429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35" name="Arc 434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9" name="Arc 438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31" name="Group 430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29" name="Straight Connector 428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0" name="Group 439"/>
          <p:cNvGrpSpPr/>
          <p:nvPr/>
        </p:nvGrpSpPr>
        <p:grpSpPr>
          <a:xfrm flipH="1">
            <a:off x="3403757" y="3802764"/>
            <a:ext cx="995948" cy="194990"/>
            <a:chOff x="5721383" y="5094193"/>
            <a:chExt cx="1113584" cy="219402"/>
          </a:xfrm>
        </p:grpSpPr>
        <p:cxnSp>
          <p:nvCxnSpPr>
            <p:cNvPr id="441" name="Straight Connector 440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3" name="Group 442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448" name="Group 447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57" name="Arc 45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1" name="Arc 460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50" name="Group 449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454" name="Arc 453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5" name="Arc 454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47" name="Straight Connector 446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2" name="Group 461"/>
          <p:cNvGrpSpPr/>
          <p:nvPr/>
        </p:nvGrpSpPr>
        <p:grpSpPr>
          <a:xfrm flipH="1">
            <a:off x="3404507" y="4143247"/>
            <a:ext cx="996698" cy="194990"/>
            <a:chOff x="5721383" y="5094193"/>
            <a:chExt cx="1113584" cy="219402"/>
          </a:xfrm>
        </p:grpSpPr>
        <p:cxnSp>
          <p:nvCxnSpPr>
            <p:cNvPr id="464" name="Straight Connector 463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8" name="Group 467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471" name="Group 470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482" name="Arc 481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3" name="Arc 482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75" name="Group 474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476" name="Arc 475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8" name="Arc 47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69" name="Straight Connector 468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8" name="Rectangles 577"/>
          <p:cNvSpPr/>
          <p:nvPr/>
        </p:nvSpPr>
        <p:spPr>
          <a:xfrm>
            <a:off x="2903503" y="1948728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03</a:t>
            </a:r>
            <a:endParaRPr lang="en-US" sz="1890" dirty="0">
              <a:solidFill>
                <a:schemeClr val="bg1"/>
              </a:solidFill>
            </a:endParaRPr>
          </a:p>
        </p:txBody>
      </p:sp>
      <p:sp>
        <p:nvSpPr>
          <p:cNvPr id="499" name="Rectangles 577"/>
          <p:cNvSpPr/>
          <p:nvPr/>
        </p:nvSpPr>
        <p:spPr>
          <a:xfrm>
            <a:off x="2903503" y="2245492"/>
            <a:ext cx="494974" cy="2939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dirty="0" smtClean="0">
                <a:solidFill>
                  <a:schemeClr val="bg1"/>
                </a:solidFill>
              </a:rPr>
              <a:t>05</a:t>
            </a:r>
            <a:endParaRPr lang="en-US" sz="1890" dirty="0">
              <a:solidFill>
                <a:schemeClr val="bg1"/>
              </a:solidFill>
            </a:endParaRPr>
          </a:p>
        </p:txBody>
      </p:sp>
      <p:cxnSp>
        <p:nvCxnSpPr>
          <p:cNvPr id="500" name="Straight Connector 499"/>
          <p:cNvCxnSpPr/>
          <p:nvPr/>
        </p:nvCxnSpPr>
        <p:spPr>
          <a:xfrm>
            <a:off x="7593788" y="2660574"/>
            <a:ext cx="100794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513" name="Group 512"/>
          <p:cNvGrpSpPr/>
          <p:nvPr/>
        </p:nvGrpSpPr>
        <p:grpSpPr>
          <a:xfrm>
            <a:off x="7594539" y="3836139"/>
            <a:ext cx="1014697" cy="167991"/>
            <a:chOff x="7581806" y="3836045"/>
            <a:chExt cx="1014697" cy="167991"/>
          </a:xfrm>
        </p:grpSpPr>
        <p:cxnSp>
          <p:nvCxnSpPr>
            <p:cNvPr id="514" name="Straight Connector 513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5" name="Group 514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517" name="Group 516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521" name="Arc 520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2" name="Arc 521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8" name="Group 517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19" name="Arc 518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0" name="Arc 519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16" name="Straight Connector 515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3" name="Group 522"/>
          <p:cNvGrpSpPr/>
          <p:nvPr/>
        </p:nvGrpSpPr>
        <p:grpSpPr>
          <a:xfrm>
            <a:off x="7609888" y="4165372"/>
            <a:ext cx="1014697" cy="167991"/>
            <a:chOff x="7581806" y="3836045"/>
            <a:chExt cx="1014697" cy="167991"/>
          </a:xfrm>
        </p:grpSpPr>
        <p:cxnSp>
          <p:nvCxnSpPr>
            <p:cNvPr id="524" name="Straight Connector 523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5" name="Group 524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545" name="Group 544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557" name="Arc 55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8" name="Arc 55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48" name="Group 547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49" name="Arc 548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5" name="Arc 554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26" name="Straight Connector 525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9" name="Group 558"/>
          <p:cNvGrpSpPr/>
          <p:nvPr/>
        </p:nvGrpSpPr>
        <p:grpSpPr>
          <a:xfrm>
            <a:off x="7591539" y="2894349"/>
            <a:ext cx="1014697" cy="167991"/>
            <a:chOff x="7581806" y="3836045"/>
            <a:chExt cx="1014697" cy="167991"/>
          </a:xfrm>
        </p:grpSpPr>
        <p:cxnSp>
          <p:nvCxnSpPr>
            <p:cNvPr id="560" name="Straight Connector 559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1" name="Group 560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563" name="Group 562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567" name="Arc 56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8" name="Arc 56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4" name="Group 563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65" name="Arc 564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6" name="Arc 565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62" name="Straight Connector 561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9" name="Group 568"/>
          <p:cNvGrpSpPr/>
          <p:nvPr/>
        </p:nvGrpSpPr>
        <p:grpSpPr>
          <a:xfrm>
            <a:off x="7601311" y="3216974"/>
            <a:ext cx="1014697" cy="167991"/>
            <a:chOff x="7581806" y="3836045"/>
            <a:chExt cx="1014697" cy="167991"/>
          </a:xfrm>
        </p:grpSpPr>
        <p:cxnSp>
          <p:nvCxnSpPr>
            <p:cNvPr id="570" name="Straight Connector 569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1" name="Group 570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573" name="Group 572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577" name="Arc 576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8" name="Arc 607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74" name="Group 573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575" name="Arc 574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6" name="Arc 575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72" name="Straight Connector 571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0" name="Group 609"/>
          <p:cNvGrpSpPr/>
          <p:nvPr/>
        </p:nvGrpSpPr>
        <p:grpSpPr>
          <a:xfrm>
            <a:off x="7590413" y="1982609"/>
            <a:ext cx="1014697" cy="167991"/>
            <a:chOff x="7581806" y="3836045"/>
            <a:chExt cx="1014697" cy="167991"/>
          </a:xfrm>
        </p:grpSpPr>
        <p:cxnSp>
          <p:nvCxnSpPr>
            <p:cNvPr id="612" name="Straight Connector 611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3" name="Group 612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615" name="Group 614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619" name="Arc 61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0" name="Arc 61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16" name="Group 615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617" name="Arc 616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8" name="Arc 61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614" name="Straight Connector 613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1" name="Group 620"/>
          <p:cNvGrpSpPr/>
          <p:nvPr/>
        </p:nvGrpSpPr>
        <p:grpSpPr>
          <a:xfrm>
            <a:off x="7591186" y="2285439"/>
            <a:ext cx="1014697" cy="167991"/>
            <a:chOff x="7581806" y="3836045"/>
            <a:chExt cx="1014697" cy="167991"/>
          </a:xfrm>
        </p:grpSpPr>
        <p:cxnSp>
          <p:nvCxnSpPr>
            <p:cNvPr id="622" name="Straight Connector 621"/>
            <p:cNvCxnSpPr/>
            <p:nvPr/>
          </p:nvCxnSpPr>
          <p:spPr>
            <a:xfrm>
              <a:off x="7581806" y="3919291"/>
              <a:ext cx="163491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3" name="Group 622"/>
            <p:cNvGrpSpPr/>
            <p:nvPr/>
          </p:nvGrpSpPr>
          <p:grpSpPr>
            <a:xfrm>
              <a:off x="7733298" y="3836045"/>
              <a:ext cx="182241" cy="167991"/>
              <a:chOff x="1971675" y="1409701"/>
              <a:chExt cx="1828802" cy="923924"/>
            </a:xfrm>
          </p:grpSpPr>
          <p:grpSp>
            <p:nvGrpSpPr>
              <p:cNvPr id="625" name="Group 624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629" name="Arc 628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0" name="Arc 629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26" name="Group 625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627" name="Arc 626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8" name="Arc 627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624" name="Straight Connector 623"/>
            <p:cNvCxnSpPr/>
            <p:nvPr/>
          </p:nvCxnSpPr>
          <p:spPr>
            <a:xfrm>
              <a:off x="7903539" y="3920791"/>
              <a:ext cx="692964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0" name="Rectangles 1"/>
          <p:cNvSpPr/>
          <p:nvPr/>
        </p:nvSpPr>
        <p:spPr>
          <a:xfrm>
            <a:off x="9209311" y="9349487"/>
            <a:ext cx="209550" cy="488975"/>
          </a:xfrm>
          <a:prstGeom prst="rect">
            <a:avLst/>
          </a:prstGeom>
          <a:solidFill>
            <a:srgbClr val="A7078E">
              <a:alpha val="59000"/>
            </a:srgbClr>
          </a:solidFill>
          <a:ln>
            <a:solidFill>
              <a:srgbClr val="A7078E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2" name="Group 751"/>
          <p:cNvGrpSpPr/>
          <p:nvPr/>
        </p:nvGrpSpPr>
        <p:grpSpPr>
          <a:xfrm flipH="1">
            <a:off x="3399429" y="2019192"/>
            <a:ext cx="995948" cy="194990"/>
            <a:chOff x="5721383" y="5094193"/>
            <a:chExt cx="1113584" cy="219402"/>
          </a:xfrm>
        </p:grpSpPr>
        <p:cxnSp>
          <p:nvCxnSpPr>
            <p:cNvPr id="753" name="Straight Connector 752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4" name="Group 753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756" name="Group 755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60" name="Arc 759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1" name="Arc 760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57" name="Group 756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758" name="Arc 757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9" name="Arc 758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755" name="Straight Connector 754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2" name="Group 761"/>
          <p:cNvGrpSpPr/>
          <p:nvPr/>
        </p:nvGrpSpPr>
        <p:grpSpPr>
          <a:xfrm flipH="1">
            <a:off x="3400504" y="2291709"/>
            <a:ext cx="996698" cy="194990"/>
            <a:chOff x="5721383" y="5094193"/>
            <a:chExt cx="1113584" cy="219402"/>
          </a:xfrm>
        </p:grpSpPr>
        <p:cxnSp>
          <p:nvCxnSpPr>
            <p:cNvPr id="763" name="Straight Connector 762"/>
            <p:cNvCxnSpPr/>
            <p:nvPr/>
          </p:nvCxnSpPr>
          <p:spPr>
            <a:xfrm>
              <a:off x="5721383" y="5202591"/>
              <a:ext cx="18288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4" name="Group 763"/>
            <p:cNvGrpSpPr/>
            <p:nvPr/>
          </p:nvGrpSpPr>
          <p:grpSpPr>
            <a:xfrm>
              <a:off x="5890810" y="5094193"/>
              <a:ext cx="203966" cy="219402"/>
              <a:chOff x="1971675" y="1409701"/>
              <a:chExt cx="1828802" cy="923924"/>
            </a:xfrm>
          </p:grpSpPr>
          <p:grpSp>
            <p:nvGrpSpPr>
              <p:cNvPr id="766" name="Group 765"/>
              <p:cNvGrpSpPr/>
              <p:nvPr/>
            </p:nvGrpSpPr>
            <p:grpSpPr>
              <a:xfrm>
                <a:off x="1971675" y="1419225"/>
                <a:ext cx="921756" cy="914400"/>
                <a:chOff x="1971675" y="1419225"/>
                <a:chExt cx="921756" cy="914400"/>
              </a:xfrm>
            </p:grpSpPr>
            <p:sp>
              <p:nvSpPr>
                <p:cNvPr id="770" name="Arc 769"/>
                <p:cNvSpPr/>
                <p:nvPr/>
              </p:nvSpPr>
              <p:spPr>
                <a:xfrm>
                  <a:off x="1971675" y="1419225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1" name="Arc 770"/>
                <p:cNvSpPr/>
                <p:nvPr/>
              </p:nvSpPr>
              <p:spPr>
                <a:xfrm flipH="1">
                  <a:off x="1979029" y="1419225"/>
                  <a:ext cx="914402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67" name="Group 766"/>
              <p:cNvGrpSpPr/>
              <p:nvPr/>
            </p:nvGrpSpPr>
            <p:grpSpPr>
              <a:xfrm rot="10800000">
                <a:off x="2886075" y="1409701"/>
                <a:ext cx="914402" cy="914400"/>
                <a:chOff x="1971673" y="1428749"/>
                <a:chExt cx="914402" cy="914400"/>
              </a:xfrm>
            </p:grpSpPr>
            <p:sp>
              <p:nvSpPr>
                <p:cNvPr id="768" name="Arc 767"/>
                <p:cNvSpPr/>
                <p:nvPr/>
              </p:nvSpPr>
              <p:spPr>
                <a:xfrm>
                  <a:off x="1971673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9" name="Arc 768"/>
                <p:cNvSpPr/>
                <p:nvPr/>
              </p:nvSpPr>
              <p:spPr>
                <a:xfrm flipH="1">
                  <a:off x="1971675" y="1428749"/>
                  <a:ext cx="914400" cy="914400"/>
                </a:xfrm>
                <a:prstGeom prst="arc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107994" tIns="53998" rIns="107994" bIns="53998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12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765" name="Straight Connector 764"/>
            <p:cNvCxnSpPr/>
            <p:nvPr/>
          </p:nvCxnSpPr>
          <p:spPr>
            <a:xfrm>
              <a:off x="6081564" y="5205176"/>
              <a:ext cx="753403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" name="Rectangles 541"/>
          <p:cNvSpPr/>
          <p:nvPr/>
        </p:nvSpPr>
        <p:spPr>
          <a:xfrm>
            <a:off x="9117709" y="1597129"/>
            <a:ext cx="2624863" cy="2887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MIPI_CSI0_RX_CLK0_N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410" name="Rectangles 542"/>
          <p:cNvSpPr/>
          <p:nvPr/>
        </p:nvSpPr>
        <p:spPr>
          <a:xfrm>
            <a:off x="9117709" y="1891114"/>
            <a:ext cx="2624863" cy="293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MIPI_CSI0_RX_CLK0_P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411" name="Rectangles 543"/>
          <p:cNvSpPr/>
          <p:nvPr/>
        </p:nvSpPr>
        <p:spPr>
          <a:xfrm>
            <a:off x="9117709" y="2188848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12" name="Rectangles 544"/>
          <p:cNvSpPr/>
          <p:nvPr/>
        </p:nvSpPr>
        <p:spPr>
          <a:xfrm>
            <a:off x="9117709" y="2492583"/>
            <a:ext cx="2624863" cy="287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89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MIPI_CSI0_RX_D2_N</a:t>
            </a:r>
            <a:endParaRPr lang="en-US" sz="1890">
              <a:solidFill>
                <a:schemeClr val="bg1"/>
              </a:solidFill>
            </a:endParaRPr>
          </a:p>
        </p:txBody>
      </p:sp>
      <p:sp>
        <p:nvSpPr>
          <p:cNvPr id="438" name="Rectangles 545"/>
          <p:cNvSpPr/>
          <p:nvPr/>
        </p:nvSpPr>
        <p:spPr>
          <a:xfrm>
            <a:off x="9117709" y="2795567"/>
            <a:ext cx="2624863" cy="2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MIPI_CSI0_RX_D2_P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446" name="Rectangles 546"/>
          <p:cNvSpPr/>
          <p:nvPr/>
        </p:nvSpPr>
        <p:spPr>
          <a:xfrm>
            <a:off x="9117709" y="3118800"/>
            <a:ext cx="1091943" cy="3232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53" name="Rectangles 549"/>
          <p:cNvSpPr/>
          <p:nvPr/>
        </p:nvSpPr>
        <p:spPr>
          <a:xfrm>
            <a:off x="9117709" y="4069750"/>
            <a:ext cx="1091943" cy="2932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60" name="Rectangles 550"/>
          <p:cNvSpPr/>
          <p:nvPr/>
        </p:nvSpPr>
        <p:spPr>
          <a:xfrm>
            <a:off x="9117709" y="4361485"/>
            <a:ext cx="1812656" cy="287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VCC_3V3_CSI</a:t>
            </a:r>
          </a:p>
        </p:txBody>
      </p:sp>
      <p:sp>
        <p:nvSpPr>
          <p:cNvPr id="467" name="Rectangles 551"/>
          <p:cNvSpPr/>
          <p:nvPr/>
        </p:nvSpPr>
        <p:spPr>
          <a:xfrm>
            <a:off x="9117709" y="4642721"/>
            <a:ext cx="1812656" cy="290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VCC_3V3_CSI</a:t>
            </a:r>
          </a:p>
        </p:txBody>
      </p:sp>
      <p:sp>
        <p:nvSpPr>
          <p:cNvPr id="474" name="Rectangles 552"/>
          <p:cNvSpPr/>
          <p:nvPr/>
        </p:nvSpPr>
        <p:spPr>
          <a:xfrm>
            <a:off x="9117709" y="4941955"/>
            <a:ext cx="1812656" cy="3277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VCC_3V3_CSI</a:t>
            </a:r>
          </a:p>
        </p:txBody>
      </p:sp>
      <p:sp>
        <p:nvSpPr>
          <p:cNvPr id="481" name="Rectangles 553"/>
          <p:cNvSpPr/>
          <p:nvPr/>
        </p:nvSpPr>
        <p:spPr>
          <a:xfrm>
            <a:off x="9117709" y="5267438"/>
            <a:ext cx="1812656" cy="290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woPt" dir="t">
              <a:rot lat="0" lon="0" rev="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9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VCC_3V3_CSI</a:t>
            </a:r>
          </a:p>
        </p:txBody>
      </p:sp>
      <p:sp>
        <p:nvSpPr>
          <p:cNvPr id="488" name="Rectangles 555"/>
          <p:cNvSpPr/>
          <p:nvPr/>
        </p:nvSpPr>
        <p:spPr>
          <a:xfrm>
            <a:off x="9117709" y="5857657"/>
            <a:ext cx="1091943" cy="31348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495" name="Rectangles 592"/>
          <p:cNvSpPr/>
          <p:nvPr/>
        </p:nvSpPr>
        <p:spPr>
          <a:xfrm>
            <a:off x="1811590" y="1635377"/>
            <a:ext cx="1091943" cy="3239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01" name="Rectangles 593"/>
          <p:cNvSpPr/>
          <p:nvPr/>
        </p:nvSpPr>
        <p:spPr>
          <a:xfrm>
            <a:off x="338666" y="1937611"/>
            <a:ext cx="2564866" cy="3307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MIPI_CSI0_RX_D0_P</a:t>
            </a:r>
          </a:p>
        </p:txBody>
      </p:sp>
      <p:sp>
        <p:nvSpPr>
          <p:cNvPr id="502" name="Rectangles 594"/>
          <p:cNvSpPr/>
          <p:nvPr/>
        </p:nvSpPr>
        <p:spPr>
          <a:xfrm>
            <a:off x="338666" y="2231596"/>
            <a:ext cx="2564866" cy="3367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MIPI_CSI0_RX_D0_N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503" name="Rectangles 595"/>
          <p:cNvSpPr/>
          <p:nvPr/>
        </p:nvSpPr>
        <p:spPr>
          <a:xfrm>
            <a:off x="1811590" y="2547330"/>
            <a:ext cx="1091943" cy="2722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04" name="Rectangles 596"/>
          <p:cNvSpPr/>
          <p:nvPr/>
        </p:nvSpPr>
        <p:spPr>
          <a:xfrm>
            <a:off x="338666" y="2815066"/>
            <a:ext cx="2564866" cy="3952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MIPI_CSI0_RX_D1_N</a:t>
            </a:r>
          </a:p>
        </p:txBody>
      </p:sp>
      <p:sp>
        <p:nvSpPr>
          <p:cNvPr id="505" name="Rectangles 597"/>
          <p:cNvSpPr/>
          <p:nvPr/>
        </p:nvSpPr>
        <p:spPr>
          <a:xfrm>
            <a:off x="338666" y="3149548"/>
            <a:ext cx="2564866" cy="3367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MIPI_CSI0_RX_D1_P</a:t>
            </a:r>
          </a:p>
        </p:txBody>
      </p:sp>
      <p:sp>
        <p:nvSpPr>
          <p:cNvPr id="506" name="Rectangles 598"/>
          <p:cNvSpPr/>
          <p:nvPr/>
        </p:nvSpPr>
        <p:spPr>
          <a:xfrm>
            <a:off x="1811590" y="3461532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07" name="Rectangles 599"/>
          <p:cNvSpPr/>
          <p:nvPr/>
        </p:nvSpPr>
        <p:spPr>
          <a:xfrm>
            <a:off x="338666" y="3751767"/>
            <a:ext cx="2564866" cy="3599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MIPI_CSI0_RX_CLK1_N</a:t>
            </a:r>
          </a:p>
        </p:txBody>
      </p:sp>
      <p:sp>
        <p:nvSpPr>
          <p:cNvPr id="508" name="Rectangles 600"/>
          <p:cNvSpPr/>
          <p:nvPr/>
        </p:nvSpPr>
        <p:spPr>
          <a:xfrm>
            <a:off x="338666" y="4088499"/>
            <a:ext cx="2564866" cy="31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MIPI_CSI0_RX_CLK1_P</a:t>
            </a:r>
          </a:p>
        </p:txBody>
      </p:sp>
      <p:sp>
        <p:nvSpPr>
          <p:cNvPr id="509" name="Rectangles 601"/>
          <p:cNvSpPr/>
          <p:nvPr/>
        </p:nvSpPr>
        <p:spPr>
          <a:xfrm>
            <a:off x="1811590" y="4392984"/>
            <a:ext cx="1091943" cy="3112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sp>
        <p:nvSpPr>
          <p:cNvPr id="510" name="Rectangles 602"/>
          <p:cNvSpPr/>
          <p:nvPr/>
        </p:nvSpPr>
        <p:spPr>
          <a:xfrm>
            <a:off x="340166" y="4714717"/>
            <a:ext cx="2563367" cy="31498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I2C3_SDA_M0</a:t>
            </a:r>
          </a:p>
        </p:txBody>
      </p:sp>
      <p:sp>
        <p:nvSpPr>
          <p:cNvPr id="511" name="Rectangles 603"/>
          <p:cNvSpPr/>
          <p:nvPr/>
        </p:nvSpPr>
        <p:spPr>
          <a:xfrm>
            <a:off x="340166" y="5051449"/>
            <a:ext cx="2563367" cy="2759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I2C3_SCL_M0</a:t>
            </a:r>
          </a:p>
        </p:txBody>
      </p:sp>
      <p:sp>
        <p:nvSpPr>
          <p:cNvPr id="512" name="Rectangles 604"/>
          <p:cNvSpPr/>
          <p:nvPr/>
        </p:nvSpPr>
        <p:spPr>
          <a:xfrm>
            <a:off x="340166" y="5346934"/>
            <a:ext cx="2563367" cy="2759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MIPI_CAM3_PDN_L</a:t>
            </a:r>
          </a:p>
        </p:txBody>
      </p:sp>
      <p:sp>
        <p:nvSpPr>
          <p:cNvPr id="527" name="Rectangles 605"/>
          <p:cNvSpPr/>
          <p:nvPr/>
        </p:nvSpPr>
        <p:spPr>
          <a:xfrm>
            <a:off x="340166" y="5622170"/>
            <a:ext cx="2563367" cy="29548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MIPI_CAM3_RESET_L</a:t>
            </a:r>
          </a:p>
        </p:txBody>
      </p:sp>
      <p:sp>
        <p:nvSpPr>
          <p:cNvPr id="528" name="Rectangles 606"/>
          <p:cNvSpPr/>
          <p:nvPr/>
        </p:nvSpPr>
        <p:spPr>
          <a:xfrm>
            <a:off x="343916" y="5937153"/>
            <a:ext cx="2563367" cy="2744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5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MIPI_CAM3_CLKOUT</a:t>
            </a:r>
          </a:p>
        </p:txBody>
      </p:sp>
      <p:sp>
        <p:nvSpPr>
          <p:cNvPr id="529" name="Rectangles 6"/>
          <p:cNvSpPr/>
          <p:nvPr/>
        </p:nvSpPr>
        <p:spPr>
          <a:xfrm>
            <a:off x="9117709" y="3463782"/>
            <a:ext cx="2624863" cy="338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MIPI_CSI0_RX_D3_N</a:t>
            </a:r>
            <a:endParaRPr lang="en-US" sz="1655">
              <a:solidFill>
                <a:schemeClr val="bg1"/>
              </a:solidFill>
            </a:endParaRPr>
          </a:p>
        </p:txBody>
      </p:sp>
      <p:sp>
        <p:nvSpPr>
          <p:cNvPr id="530" name="Rectangles 7"/>
          <p:cNvSpPr/>
          <p:nvPr/>
        </p:nvSpPr>
        <p:spPr>
          <a:xfrm>
            <a:off x="9117709" y="3766766"/>
            <a:ext cx="2624863" cy="2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65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MIPI_CSI0_RX_D3_P</a:t>
            </a:r>
            <a:endParaRPr lang="en-US" sz="165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31" name="Rectangles 8"/>
          <p:cNvSpPr/>
          <p:nvPr/>
        </p:nvSpPr>
        <p:spPr>
          <a:xfrm>
            <a:off x="9117709" y="5579422"/>
            <a:ext cx="1091943" cy="2977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>
                <a:solidFill>
                  <a:schemeClr val="bg1"/>
                </a:solidFill>
              </a:rPr>
              <a:t>GND</a:t>
            </a:r>
          </a:p>
        </p:txBody>
      </p:sp>
      <p:pic>
        <p:nvPicPr>
          <p:cNvPr id="298" name="Picture 2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757" y="187641"/>
            <a:ext cx="10451062" cy="7848213"/>
          </a:xfrm>
          <a:prstGeom prst="rect">
            <a:avLst/>
          </a:prstGeom>
        </p:spPr>
      </p:pic>
      <p:sp>
        <p:nvSpPr>
          <p:cNvPr id="299" name="Text Box 608"/>
          <p:cNvSpPr txBox="1"/>
          <p:nvPr/>
        </p:nvSpPr>
        <p:spPr>
          <a:xfrm>
            <a:off x="3524911" y="7498314"/>
            <a:ext cx="4748753" cy="769441"/>
          </a:xfrm>
          <a:prstGeom prst="rect">
            <a:avLst/>
          </a:prstGeom>
          <a:noFill/>
          <a:effectLst>
            <a:reflection blurRad="114300" stA="39000" endPos="18000" dist="50800" dir="5400000" sy="-100000" algn="bl" rotWithShape="0"/>
          </a:effectLst>
        </p:spPr>
        <p:txBody>
          <a:bodyPr wrap="square" rtlCol="0" anchor="t">
            <a:spAutoFit/>
            <a:scene3d>
              <a:camera prst="orthographicFront"/>
              <a:lightRig rig="balanced" dir="t">
                <a:rot lat="0" lon="0" rev="0"/>
              </a:lightRig>
            </a:scene3d>
            <a:sp3d extrusionH="57150" contourW="12700" prstMaterial="matte">
              <a:bevelT w="25400" h="38100"/>
              <a:contourClr>
                <a:schemeClr val="accent4"/>
              </a:contourClr>
            </a:sp3d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MIPI CSI </a:t>
            </a:r>
            <a:r>
              <a:rPr lang="en-US" sz="4400" b="1" dirty="0" smtClean="0"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RX1 </a:t>
            </a:r>
            <a:endParaRPr lang="en-US" sz="4400" b="1" dirty="0">
              <a:solidFill>
                <a:schemeClr val="accent4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81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6762494" y="2786103"/>
            <a:ext cx="6916353" cy="4786271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06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42600" y="-25433"/>
            <a:ext cx="4412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  <a:sym typeface="+mn-ea"/>
              </a:rPr>
              <a:t>Type-C PD (12V Input</a:t>
            </a:r>
            <a:r>
              <a:rPr lang="en-US" sz="2400" dirty="0" smtClean="0">
                <a:solidFill>
                  <a:schemeClr val="tx1"/>
                </a:solidFill>
                <a:sym typeface="+mn-ea"/>
              </a:rPr>
              <a:t>) &amp; PWR LED</a:t>
            </a:r>
            <a:endParaRPr lang="en-US" sz="2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7645325" y="6790978"/>
            <a:ext cx="854832" cy="581371"/>
          </a:xfrm>
          <a:prstGeom prst="rect">
            <a:avLst/>
          </a:prstGeom>
          <a:solidFill>
            <a:srgbClr val="A7078E">
              <a:alpha val="63000"/>
            </a:srgbClr>
          </a:solidFill>
          <a:ln>
            <a:solidFill>
              <a:srgbClr val="A7078E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051" y="3032559"/>
            <a:ext cx="3030049" cy="327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1"/>
          <p:cNvSpPr txBox="1"/>
          <p:nvPr/>
        </p:nvSpPr>
        <p:spPr>
          <a:xfrm>
            <a:off x="1089035" y="6135642"/>
            <a:ext cx="4098223" cy="110953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Type-C Power Input (12VDC-5A)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8117" y="5035987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PWR</a:t>
            </a:r>
          </a:p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LED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6234" r="12727" b="12539"/>
          <a:stretch/>
        </p:blipFill>
        <p:spPr>
          <a:xfrm>
            <a:off x="7141529" y="2972810"/>
            <a:ext cx="6679979" cy="462269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378" y="286"/>
            <a:ext cx="542222" cy="410229"/>
          </a:xfrm>
          <a:prstGeom prst="rect">
            <a:avLst/>
          </a:prstGeom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07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42600" y="-25433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tx1"/>
                </a:solidFill>
                <a:sym typeface="+mn-ea"/>
              </a:rPr>
              <a:t>ETHERNET</a:t>
            </a:r>
            <a:endParaRPr lang="en-US" sz="2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Rectangles 2"/>
          <p:cNvSpPr/>
          <p:nvPr/>
        </p:nvSpPr>
        <p:spPr>
          <a:xfrm>
            <a:off x="8942938" y="6237240"/>
            <a:ext cx="1014550" cy="1358265"/>
          </a:xfrm>
          <a:prstGeom prst="rect">
            <a:avLst/>
          </a:prstGeom>
          <a:solidFill>
            <a:srgbClr val="A7078E">
              <a:alpha val="59000"/>
            </a:srgbClr>
          </a:solidFill>
          <a:ln>
            <a:solidFill>
              <a:srgbClr val="A7078E">
                <a:alpha val="4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5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36" y="3208573"/>
            <a:ext cx="3223481" cy="292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1"/>
          <p:cNvSpPr txBox="1"/>
          <p:nvPr/>
        </p:nvSpPr>
        <p:spPr>
          <a:xfrm>
            <a:off x="1167254" y="6135642"/>
            <a:ext cx="3720851" cy="110953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ETHERNET</a:t>
            </a:r>
          </a:p>
          <a:p>
            <a:pPr algn="ctr"/>
            <a:r>
              <a:rPr lang="en-US" sz="3305" b="1" dirty="0" smtClean="0">
                <a:solidFill>
                  <a:schemeClr val="accent4">
                    <a:lumMod val="75000"/>
                  </a:schemeClr>
                </a:solidFill>
              </a:rPr>
              <a:t>(10/100/1000Mbps)</a:t>
            </a:r>
          </a:p>
        </p:txBody>
      </p:sp>
    </p:spTree>
    <p:extLst>
      <p:ext uri="{BB962C8B-B14F-4D97-AF65-F5344CB8AC3E}">
        <p14:creationId xmlns:p14="http://schemas.microsoft.com/office/powerpoint/2010/main" val="37311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3347</TotalTime>
  <Words>863</Words>
  <Application>Microsoft Office PowerPoint</Application>
  <PresentationFormat>Custom</PresentationFormat>
  <Paragraphs>670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devan</dc:creator>
  <cp:lastModifiedBy>devang.parekh@vicharak.in</cp:lastModifiedBy>
  <cp:revision>703</cp:revision>
  <dcterms:created xsi:type="dcterms:W3CDTF">2022-11-08T04:04:00Z</dcterms:created>
  <dcterms:modified xsi:type="dcterms:W3CDTF">2024-06-12T06:43:37Z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A28BD9F29245414B8DBA3AF30C743DE6</vt:lpwstr>
  </property>
  <property fmtid="{D5CDD505-2E9C-101B-9397-08002B2CF9AE}" pid="3" name="KSOProductBuildVer">
    <vt:lpwstr>1033-11.2.0.11537</vt:lpwstr>
  </property>
</Properties>
</file>